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72" r:id="rId8"/>
    <p:sldId id="262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F363C-D902-4502-ABCB-8DD455002C46}" v="62" dt="2025-04-28T21:21:57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B RANA - STUDENT" userId="ab1be96b-822a-4112-9a98-5ce85ace4a57" providerId="ADAL" clId="{34CF363C-D902-4502-ABCB-8DD455002C46}"/>
    <pc:docChg chg="undo redo custSel addSld delSld modSld sldOrd addMainMaster delMainMaster">
      <pc:chgData name="RAKIB RANA - STUDENT" userId="ab1be96b-822a-4112-9a98-5ce85ace4a57" providerId="ADAL" clId="{34CF363C-D902-4502-ABCB-8DD455002C46}" dt="2025-04-28T21:26:00.442" v="5087" actId="313"/>
      <pc:docMkLst>
        <pc:docMk/>
      </pc:docMkLst>
      <pc:sldChg chg="addSp delSp modSp mod setBg modClrScheme delDesignElem chgLayout">
        <pc:chgData name="RAKIB RANA - STUDENT" userId="ab1be96b-822a-4112-9a98-5ce85ace4a57" providerId="ADAL" clId="{34CF363C-D902-4502-ABCB-8DD455002C46}" dt="2025-04-27T19:04:47.057" v="4013"/>
        <pc:sldMkLst>
          <pc:docMk/>
          <pc:sldMk cId="765915412" sldId="256"/>
        </pc:sldMkLst>
        <pc:spChg chg="mod">
          <ac:chgData name="RAKIB RANA - STUDENT" userId="ab1be96b-822a-4112-9a98-5ce85ace4a57" providerId="ADAL" clId="{34CF363C-D902-4502-ABCB-8DD455002C46}" dt="2025-04-27T11:47:39.468" v="63" actId="26606"/>
          <ac:spMkLst>
            <pc:docMk/>
            <pc:sldMk cId="765915412" sldId="256"/>
            <ac:spMk id="2" creationId="{DA7C3997-82A1-A7ED-8A33-B05597E08135}"/>
          </ac:spMkLst>
        </pc:spChg>
        <pc:spChg chg="mod">
          <ac:chgData name="RAKIB RANA - STUDENT" userId="ab1be96b-822a-4112-9a98-5ce85ace4a57" providerId="ADAL" clId="{34CF363C-D902-4502-ABCB-8DD455002C46}" dt="2025-04-27T16:49:45.846" v="2307" actId="255"/>
          <ac:spMkLst>
            <pc:docMk/>
            <pc:sldMk cId="765915412" sldId="256"/>
            <ac:spMk id="3" creationId="{8617DA0C-414B-E69F-080A-DE7896861FF7}"/>
          </ac:spMkLst>
        </pc:spChg>
        <pc:spChg chg="add del">
          <ac:chgData name="RAKIB RANA - STUDENT" userId="ab1be96b-822a-4112-9a98-5ce85ace4a57" providerId="ADAL" clId="{34CF363C-D902-4502-ABCB-8DD455002C46}" dt="2025-04-27T11:45:09.059" v="6" actId="26606"/>
          <ac:spMkLst>
            <pc:docMk/>
            <pc:sldMk cId="765915412" sldId="256"/>
            <ac:spMk id="16" creationId="{1A32057F-F015-B1B2-4E3E-2307F8EFC97B}"/>
          </ac:spMkLst>
        </pc:spChg>
        <pc:spChg chg="add del">
          <ac:chgData name="RAKIB RANA - STUDENT" userId="ab1be96b-822a-4112-9a98-5ce85ace4a57" providerId="ADAL" clId="{34CF363C-D902-4502-ABCB-8DD455002C46}" dt="2025-04-27T11:47:03.919" v="59" actId="26606"/>
          <ac:spMkLst>
            <pc:docMk/>
            <pc:sldMk cId="765915412" sldId="256"/>
            <ac:spMk id="22" creationId="{4DE524F2-C7AF-4466-BA99-09C19DE0D819}"/>
          </ac:spMkLst>
        </pc:spChg>
        <pc:spChg chg="add del">
          <ac:chgData name="RAKIB RANA - STUDENT" userId="ab1be96b-822a-4112-9a98-5ce85ace4a57" providerId="ADAL" clId="{34CF363C-D902-4502-ABCB-8DD455002C46}" dt="2025-04-27T11:47:03.919" v="59" actId="26606"/>
          <ac:spMkLst>
            <pc:docMk/>
            <pc:sldMk cId="765915412" sldId="256"/>
            <ac:spMk id="24" creationId="{904E317E-14BB-4200-84F3-2064B4C971B7}"/>
          </ac:spMkLst>
        </pc:spChg>
        <pc:spChg chg="add del">
          <ac:chgData name="RAKIB RANA - STUDENT" userId="ab1be96b-822a-4112-9a98-5ce85ace4a57" providerId="ADAL" clId="{34CF363C-D902-4502-ABCB-8DD455002C46}" dt="2025-04-27T11:47:03.919" v="59" actId="26606"/>
          <ac:spMkLst>
            <pc:docMk/>
            <pc:sldMk cId="765915412" sldId="256"/>
            <ac:spMk id="26" creationId="{1DF94A24-8152-43C5-86F3-5CC95D8090E2}"/>
          </ac:spMkLst>
        </pc:spChg>
        <pc:spChg chg="add del">
          <ac:chgData name="RAKIB RANA - STUDENT" userId="ab1be96b-822a-4112-9a98-5ce85ace4a57" providerId="ADAL" clId="{34CF363C-D902-4502-ABCB-8DD455002C46}" dt="2025-04-27T11:47:39.468" v="63" actId="26606"/>
          <ac:spMkLst>
            <pc:docMk/>
            <pc:sldMk cId="765915412" sldId="256"/>
            <ac:spMk id="31" creationId="{FE74E104-78A8-4DFA-9782-03C75DE1BF02}"/>
          </ac:spMkLst>
        </pc:spChg>
        <pc:spChg chg="add del">
          <ac:chgData name="RAKIB RANA - STUDENT" userId="ab1be96b-822a-4112-9a98-5ce85ace4a57" providerId="ADAL" clId="{34CF363C-D902-4502-ABCB-8DD455002C46}" dt="2025-04-27T11:47:39.468" v="63" actId="26606"/>
          <ac:spMkLst>
            <pc:docMk/>
            <pc:sldMk cId="765915412" sldId="256"/>
            <ac:spMk id="33" creationId="{1747BCEA-D77E-4BD6-8954-C64996AB739A}"/>
          </ac:spMkLst>
        </pc:spChg>
        <pc:spChg chg="add del">
          <ac:chgData name="RAKIB RANA - STUDENT" userId="ab1be96b-822a-4112-9a98-5ce85ace4a57" providerId="ADAL" clId="{34CF363C-D902-4502-ABCB-8DD455002C46}" dt="2025-04-27T11:47:39.468" v="63" actId="26606"/>
          <ac:spMkLst>
            <pc:docMk/>
            <pc:sldMk cId="765915412" sldId="256"/>
            <ac:spMk id="35" creationId="{76D563F6-B8F0-406F-A032-1E478CA25158}"/>
          </ac:spMkLst>
        </pc:spChg>
        <pc:spChg chg="add del">
          <ac:chgData name="RAKIB RANA - STUDENT" userId="ab1be96b-822a-4112-9a98-5ce85ace4a57" providerId="ADAL" clId="{34CF363C-D902-4502-ABCB-8DD455002C46}" dt="2025-04-27T11:48:06.571" v="65" actId="26606"/>
          <ac:spMkLst>
            <pc:docMk/>
            <pc:sldMk cId="765915412" sldId="256"/>
            <ac:spMk id="40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1:48:06.571" v="65" actId="26606"/>
          <ac:spMkLst>
            <pc:docMk/>
            <pc:sldMk cId="765915412" sldId="256"/>
            <ac:spMk id="46" creationId="{D6CA2F4C-8E9E-4BCD-B6E8-A68A311CA651}"/>
          </ac:spMkLst>
        </pc:spChg>
        <pc:spChg chg="add del">
          <ac:chgData name="RAKIB RANA - STUDENT" userId="ab1be96b-822a-4112-9a98-5ce85ace4a57" providerId="ADAL" clId="{34CF363C-D902-4502-ABCB-8DD455002C46}" dt="2025-04-27T11:48:06.571" v="65" actId="26606"/>
          <ac:spMkLst>
            <pc:docMk/>
            <pc:sldMk cId="765915412" sldId="256"/>
            <ac:spMk id="48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1:48:06.571" v="65" actId="26606"/>
          <ac:spMkLst>
            <pc:docMk/>
            <pc:sldMk cId="765915412" sldId="256"/>
            <ac:spMk id="59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1:48:06.571" v="65" actId="26606"/>
          <ac:spMkLst>
            <pc:docMk/>
            <pc:sldMk cId="765915412" sldId="256"/>
            <ac:spMk id="61" creationId="{6004781B-698F-46D5-AADD-8AE9211719D8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66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72" creationId="{8258443E-B333-44F4-8D49-1EAB1C1A461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81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83" creationId="{EB8560A9-B281-46EB-A304-1E4A5A00D6A9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85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765915412" sldId="256"/>
            <ac:spMk id="87" creationId="{667882DD-56E8-460E-99D5-86E71982D5AB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765915412" sldId="256"/>
            <ac:grpSpMk id="68" creationId="{B2EBBF56-923D-48A7-9F8F-86E33CFA3EF9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765915412" sldId="256"/>
            <ac:grpSpMk id="74" creationId="{FB9739EB-7F66-433D-841F-AB3CD18700B7}"/>
          </ac:grpSpMkLst>
        </pc:grpChg>
        <pc:picChg chg="add mod">
          <ac:chgData name="RAKIB RANA - STUDENT" userId="ab1be96b-822a-4112-9a98-5ce85ace4a57" providerId="ADAL" clId="{34CF363C-D902-4502-ABCB-8DD455002C46}" dt="2025-04-27T16:06:23.697" v="2199" actId="1076"/>
          <ac:picMkLst>
            <pc:docMk/>
            <pc:sldMk cId="765915412" sldId="256"/>
            <ac:picMk id="5" creationId="{C0CB95A0-EF56-2AA3-41C0-BE104184C7E2}"/>
          </ac:picMkLst>
        </pc:picChg>
        <pc:picChg chg="add del mod ord">
          <ac:chgData name="RAKIB RANA - STUDENT" userId="ab1be96b-822a-4112-9a98-5ce85ace4a57" providerId="ADAL" clId="{34CF363C-D902-4502-ABCB-8DD455002C46}" dt="2025-04-27T16:15:05.221" v="2254" actId="478"/>
          <ac:picMkLst>
            <pc:docMk/>
            <pc:sldMk cId="765915412" sldId="256"/>
            <ac:picMk id="17" creationId="{A4768642-6466-B279-1A00-56E9B5744350}"/>
          </ac:picMkLst>
        </pc:picChg>
      </pc:sldChg>
      <pc:sldChg chg="new del">
        <pc:chgData name="RAKIB RANA - STUDENT" userId="ab1be96b-822a-4112-9a98-5ce85ace4a57" providerId="ADAL" clId="{34CF363C-D902-4502-ABCB-8DD455002C46}" dt="2025-04-27T11:47:06.408" v="60" actId="47"/>
        <pc:sldMkLst>
          <pc:docMk/>
          <pc:sldMk cId="340169677" sldId="257"/>
        </pc:sldMkLst>
      </pc:sldChg>
      <pc:sldChg chg="addSp delSp modSp new mod setBg">
        <pc:chgData name="RAKIB RANA - STUDENT" userId="ab1be96b-822a-4112-9a98-5ce85ace4a57" providerId="ADAL" clId="{34CF363C-D902-4502-ABCB-8DD455002C46}" dt="2025-04-27T21:05:42.515" v="4946" actId="20577"/>
        <pc:sldMkLst>
          <pc:docMk/>
          <pc:sldMk cId="1794526610" sldId="257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1794526610" sldId="257"/>
            <ac:spMk id="2" creationId="{4B63CC56-DBB7-7606-5F5C-39E0712C1FC4}"/>
          </ac:spMkLst>
        </pc:spChg>
        <pc:spChg chg="add del mod">
          <ac:chgData name="RAKIB RANA - STUDENT" userId="ab1be96b-822a-4112-9a98-5ce85ace4a57" providerId="ADAL" clId="{34CF363C-D902-4502-ABCB-8DD455002C46}" dt="2025-04-27T21:05:42.515" v="4946" actId="20577"/>
          <ac:spMkLst>
            <pc:docMk/>
            <pc:sldMk cId="1794526610" sldId="257"/>
            <ac:spMk id="3" creationId="{C5051FA8-4A08-7B56-8569-3FFB0F57F26E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8" creationId="{5A0118C5-4F8D-4CF4-BADD-53FEACC6C42A}"/>
          </ac:spMkLst>
        </pc:spChg>
        <pc:spChg chg="add del">
          <ac:chgData name="RAKIB RANA - STUDENT" userId="ab1be96b-822a-4112-9a98-5ce85ace4a57" providerId="ADAL" clId="{34CF363C-D902-4502-ABCB-8DD455002C46}" dt="2025-04-27T19:02:28.803" v="3893" actId="26606"/>
          <ac:spMkLst>
            <pc:docMk/>
            <pc:sldMk cId="1794526610" sldId="257"/>
            <ac:spMk id="9" creationId="{E5F17139-31EE-46AC-B04F-DBBD852DD6CB}"/>
          </ac:spMkLst>
        </pc:spChg>
        <pc:spChg chg="add del">
          <ac:chgData name="RAKIB RANA - STUDENT" userId="ab1be96b-822a-4112-9a98-5ce85ace4a57" providerId="ADAL" clId="{34CF363C-D902-4502-ABCB-8DD455002C46}" dt="2025-04-27T19:02:28.803" v="3893" actId="26606"/>
          <ac:spMkLst>
            <pc:docMk/>
            <pc:sldMk cId="1794526610" sldId="257"/>
            <ac:spMk id="11" creationId="{AAD42DD4-86F6-4FD2-869F-32D35E310CF6}"/>
          </ac:spMkLst>
        </pc:spChg>
        <pc:spChg chg="add del">
          <ac:chgData name="RAKIB RANA - STUDENT" userId="ab1be96b-822a-4112-9a98-5ce85ace4a57" providerId="ADAL" clId="{34CF363C-D902-4502-ABCB-8DD455002C46}" dt="2025-04-27T19:02:28.803" v="3893" actId="26606"/>
          <ac:spMkLst>
            <pc:docMk/>
            <pc:sldMk cId="1794526610" sldId="257"/>
            <ac:spMk id="13" creationId="{4C36B8C5-0DEB-41B5-911D-572E2E835E3C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14" creationId="{E0E9B1DB-5C91-41C9-8C0D-C2CD3D570C43}"/>
          </ac:spMkLst>
        </pc:spChg>
        <pc:spChg chg="add del">
          <ac:chgData name="RAKIB RANA - STUDENT" userId="ab1be96b-822a-4112-9a98-5ce85ace4a57" providerId="ADAL" clId="{34CF363C-D902-4502-ABCB-8DD455002C46}" dt="2025-04-27T19:02:28.803" v="3893" actId="26606"/>
          <ac:spMkLst>
            <pc:docMk/>
            <pc:sldMk cId="1794526610" sldId="257"/>
            <ac:spMk id="15" creationId="{5D1FF148-6725-4278-A9A8-A9A6A3F261CC}"/>
          </ac:spMkLst>
        </pc:spChg>
        <pc:spChg chg="add del">
          <ac:chgData name="RAKIB RANA - STUDENT" userId="ab1be96b-822a-4112-9a98-5ce85ace4a57" providerId="ADAL" clId="{34CF363C-D902-4502-ABCB-8DD455002C46}" dt="2025-04-27T19:02:28.803" v="3893" actId="26606"/>
          <ac:spMkLst>
            <pc:docMk/>
            <pc:sldMk cId="1794526610" sldId="257"/>
            <ac:spMk id="17" creationId="{B247507B-4D21-4FF7-B49C-239309CF2A0B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18" creationId="{41E366A2-885B-4E10-A479-4A650E4C6EBB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20" creationId="{55C61911-45B2-48BF-AC7A-1EB579B42CBB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21" creationId="{C5051FA8-4A08-7B56-8569-3FFB0F57F26E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22" creationId="{2DE4D4CE-6DAE-4A05-BE5B-6BCE3F4EC79B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24" creationId="{10C23D31-5B0A-4956-A59F-A24F57D2A959}"/>
          </ac:spMkLst>
        </pc:spChg>
        <pc:spChg chg="add del">
          <ac:chgData name="RAKIB RANA - STUDENT" userId="ab1be96b-822a-4112-9a98-5ce85ace4a57" providerId="ADAL" clId="{34CF363C-D902-4502-ABCB-8DD455002C46}" dt="2025-04-27T19:02:43.922" v="3905" actId="26606"/>
          <ac:spMkLst>
            <pc:docMk/>
            <pc:sldMk cId="1794526610" sldId="257"/>
            <ac:spMk id="26" creationId="{F4C6FC6E-4AAF-4628-B7E5-85DF9D323B6F}"/>
          </ac:spMkLst>
        </pc:spChg>
        <pc:graphicFrameChg chg="add del">
          <ac:chgData name="RAKIB RANA - STUDENT" userId="ab1be96b-822a-4112-9a98-5ce85ace4a57" providerId="ADAL" clId="{34CF363C-D902-4502-ABCB-8DD455002C46}" dt="2025-04-27T19:02:26.094" v="3891" actId="26606"/>
          <ac:graphicFrameMkLst>
            <pc:docMk/>
            <pc:sldMk cId="1794526610" sldId="257"/>
            <ac:graphicFrameMk id="5" creationId="{0F85E540-8C77-9C4E-DCF0-897424E9988B}"/>
          </ac:graphicFrameMkLst>
        </pc:graphicFrameChg>
        <pc:graphicFrameChg chg="add del">
          <ac:chgData name="RAKIB RANA - STUDENT" userId="ab1be96b-822a-4112-9a98-5ce85ace4a57" providerId="ADAL" clId="{34CF363C-D902-4502-ABCB-8DD455002C46}" dt="2025-04-27T19:02:28.803" v="3893" actId="26606"/>
          <ac:graphicFrameMkLst>
            <pc:docMk/>
            <pc:sldMk cId="1794526610" sldId="257"/>
            <ac:graphicFrameMk id="7" creationId="{EB78F949-B205-3D0F-0588-7CFCCE0BBBB4}"/>
          </ac:graphicFrameMkLst>
        </pc:graphicFrameChg>
      </pc:sldChg>
      <pc:sldChg chg="new del">
        <pc:chgData name="RAKIB RANA - STUDENT" userId="ab1be96b-822a-4112-9a98-5ce85ace4a57" providerId="ADAL" clId="{34CF363C-D902-4502-ABCB-8DD455002C46}" dt="2025-04-27T11:47:31.237" v="62" actId="47"/>
        <pc:sldMkLst>
          <pc:docMk/>
          <pc:sldMk cId="3570378229" sldId="257"/>
        </pc:sldMkLst>
      </pc:sldChg>
      <pc:sldChg chg="addSp delSp modSp new mod setBg delDesignElem">
        <pc:chgData name="RAKIB RANA - STUDENT" userId="ab1be96b-822a-4112-9a98-5ce85ace4a57" providerId="ADAL" clId="{34CF363C-D902-4502-ABCB-8DD455002C46}" dt="2025-04-28T05:03:54.982" v="5017" actId="27636"/>
        <pc:sldMkLst>
          <pc:docMk/>
          <pc:sldMk cId="218406162" sldId="258"/>
        </pc:sldMkLst>
        <pc:spChg chg="mod">
          <ac:chgData name="RAKIB RANA - STUDENT" userId="ab1be96b-822a-4112-9a98-5ce85ace4a57" providerId="ADAL" clId="{34CF363C-D902-4502-ABCB-8DD455002C46}" dt="2025-04-27T19:02:34.371" v="3900" actId="26606"/>
          <ac:spMkLst>
            <pc:docMk/>
            <pc:sldMk cId="218406162" sldId="258"/>
            <ac:spMk id="2" creationId="{AC1F681D-290B-E557-CF7F-A508DDB4F6BA}"/>
          </ac:spMkLst>
        </pc:spChg>
        <pc:spChg chg="mod">
          <ac:chgData name="RAKIB RANA - STUDENT" userId="ab1be96b-822a-4112-9a98-5ce85ace4a57" providerId="ADAL" clId="{34CF363C-D902-4502-ABCB-8DD455002C46}" dt="2025-04-28T05:03:54.982" v="5017" actId="27636"/>
          <ac:spMkLst>
            <pc:docMk/>
            <pc:sldMk cId="218406162" sldId="258"/>
            <ac:spMk id="3" creationId="{7078EA56-DBBA-2B60-976D-AD9D026580FD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8" creationId="{5A0118C5-4F8D-4CF4-BADD-53FEACC6C42A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14" creationId="{E0E9B1DB-5C91-41C9-8C0D-C2CD3D570C4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16" creationId="{402224B8-FCE1-4A12-84A7-B674B2B9EF8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18" creationId="{41E366A2-885B-4E10-A479-4A650E4C6EB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20" creationId="{55C61911-45B2-48BF-AC7A-1EB579B42CB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22" creationId="{2DE4D4CE-6DAE-4A05-BE5B-6BCE3F4EC79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24" creationId="{10C23D31-5B0A-4956-A59F-A24F57D2A959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18406162" sldId="258"/>
            <ac:spMk id="26" creationId="{F4C6FC6E-4AAF-4628-B7E5-85DF9D323B6F}"/>
          </ac:spMkLst>
        </pc:spChg>
        <pc:grpChg chg="del">
          <ac:chgData name="RAKIB RANA - STUDENT" userId="ab1be96b-822a-4112-9a98-5ce85ace4a57" providerId="ADAL" clId="{34CF363C-D902-4502-ABCB-8DD455002C46}" dt="2025-04-27T19:04:42.870" v="4010"/>
          <ac:grpSpMkLst>
            <pc:docMk/>
            <pc:sldMk cId="218406162" sldId="258"/>
            <ac:grpSpMk id="10" creationId="{B8CB1D39-68D4-4372-BF3B-2A33A7495E2B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218406162" sldId="258"/>
            <ac:grpSpMk id="28" creationId="{582A903B-6B78-4F0A-B7C9-3D80499020B8}"/>
          </ac:grpSpMkLst>
        </pc:grpChg>
      </pc:sldChg>
      <pc:sldChg chg="addSp modSp new mod setBg">
        <pc:chgData name="RAKIB RANA - STUDENT" userId="ab1be96b-822a-4112-9a98-5ce85ace4a57" providerId="ADAL" clId="{34CF363C-D902-4502-ABCB-8DD455002C46}" dt="2025-04-27T21:05:57.033" v="4952" actId="20577"/>
        <pc:sldMkLst>
          <pc:docMk/>
          <pc:sldMk cId="1247690898" sldId="259"/>
        </pc:sldMkLst>
        <pc:spChg chg="mo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2" creationId="{ACC627FE-E4FA-17F1-DEAF-65A05F18EC7B}"/>
          </ac:spMkLst>
        </pc:spChg>
        <pc:spChg chg="mod">
          <ac:chgData name="RAKIB RANA - STUDENT" userId="ab1be96b-822a-4112-9a98-5ce85ace4a57" providerId="ADAL" clId="{34CF363C-D902-4502-ABCB-8DD455002C46}" dt="2025-04-27T21:05:57.033" v="4952" actId="20577"/>
          <ac:spMkLst>
            <pc:docMk/>
            <pc:sldMk cId="1247690898" sldId="259"/>
            <ac:spMk id="3" creationId="{A64BD17B-0858-8987-70AB-C983D14735DA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8" creationId="{5A0118C5-4F8D-4CF4-BADD-53FEACC6C42A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14" creationId="{E0E9B1DB-5C91-41C9-8C0D-C2CD3D570C43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16" creationId="{402224B8-FCE1-4A12-84A7-B674B2B9EF83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18" creationId="{41E366A2-885B-4E10-A479-4A650E4C6EBB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20" creationId="{55C61911-45B2-48BF-AC7A-1EB579B42CBB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22" creationId="{2DE4D4CE-6DAE-4A05-BE5B-6BCE3F4EC79B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24" creationId="{10C23D31-5B0A-4956-A59F-A24F57D2A959}"/>
          </ac:spMkLst>
        </pc:spChg>
        <pc:spChg chg="add">
          <ac:chgData name="RAKIB RANA - STUDENT" userId="ab1be96b-822a-4112-9a98-5ce85ace4a57" providerId="ADAL" clId="{34CF363C-D902-4502-ABCB-8DD455002C46}" dt="2025-04-27T21:05:51.431" v="4947" actId="26606"/>
          <ac:spMkLst>
            <pc:docMk/>
            <pc:sldMk cId="1247690898" sldId="259"/>
            <ac:spMk id="26" creationId="{F4C6FC6E-4AAF-4628-B7E5-85DF9D323B6F}"/>
          </ac:spMkLst>
        </pc:spChg>
      </pc:sldChg>
      <pc:sldChg chg="addSp delSp modSp new mod setBg">
        <pc:chgData name="RAKIB RANA - STUDENT" userId="ab1be96b-822a-4112-9a98-5ce85ace4a57" providerId="ADAL" clId="{34CF363C-D902-4502-ABCB-8DD455002C46}" dt="2025-04-28T21:19:54.068" v="5031" actId="1076"/>
        <pc:sldMkLst>
          <pc:docMk/>
          <pc:sldMk cId="2514125938" sldId="260"/>
        </pc:sldMkLst>
        <pc:spChg chg="mod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2" creationId="{5E34EC4A-70E5-BAA3-0F02-303FE37EB909}"/>
          </ac:spMkLst>
        </pc:spChg>
        <pc:spChg chg="del mod">
          <ac:chgData name="RAKIB RANA - STUDENT" userId="ab1be96b-822a-4112-9a98-5ce85ace4a57" providerId="ADAL" clId="{34CF363C-D902-4502-ABCB-8DD455002C46}" dt="2025-04-28T21:19:38.554" v="5027" actId="478"/>
          <ac:spMkLst>
            <pc:docMk/>
            <pc:sldMk cId="2514125938" sldId="260"/>
            <ac:spMk id="3" creationId="{6A2346C0-8B27-8973-19C3-556BEA015043}"/>
          </ac:spMkLst>
        </pc:spChg>
        <pc:spChg chg="add del mod">
          <ac:chgData name="RAKIB RANA - STUDENT" userId="ab1be96b-822a-4112-9a98-5ce85ace4a57" providerId="ADAL" clId="{34CF363C-D902-4502-ABCB-8DD455002C46}" dt="2025-04-28T21:19:39.867" v="5028" actId="478"/>
          <ac:spMkLst>
            <pc:docMk/>
            <pc:sldMk cId="2514125938" sldId="260"/>
            <ac:spMk id="7" creationId="{652A1F34-2517-C81D-9114-17F7699EE761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10" creationId="{5A0118C5-4F8D-4CF4-BADD-53FEACC6C42A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12" creationId="{F98F79A4-A6C7-4101-B1E9-27E05CB7CFA0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14" creationId="{79AFCB35-9C04-4524-A0B1-57FF6865D013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16" creationId="{D11AD2AD-0BA0-4DD3-8EEA-84686A0E718C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18" creationId="{83C8019B-3985-409B-9B87-494B974EE9A2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20" creationId="{9E5C5460-229E-46C8-A712-CC317985420F}"/>
          </ac:spMkLst>
        </pc:spChg>
        <pc:spChg chg="add del">
          <ac:chgData name="RAKIB RANA - STUDENT" userId="ab1be96b-822a-4112-9a98-5ce85ace4a57" providerId="ADAL" clId="{34CF363C-D902-4502-ABCB-8DD455002C46}" dt="2025-04-28T21:19:29.721" v="5024" actId="26606"/>
          <ac:spMkLst>
            <pc:docMk/>
            <pc:sldMk cId="2514125938" sldId="260"/>
            <ac:spMk id="22" creationId="{B85A4DB3-61AA-49A1-85A9-B3397CD519AB}"/>
          </ac:spMkLst>
        </pc:spChg>
        <pc:picChg chg="add mod">
          <ac:chgData name="RAKIB RANA - STUDENT" userId="ab1be96b-822a-4112-9a98-5ce85ace4a57" providerId="ADAL" clId="{34CF363C-D902-4502-ABCB-8DD455002C46}" dt="2025-04-28T21:19:54.068" v="5031" actId="1076"/>
          <ac:picMkLst>
            <pc:docMk/>
            <pc:sldMk cId="2514125938" sldId="260"/>
            <ac:picMk id="5" creationId="{3CC7ADBC-7E2C-A671-0AD3-B3CE94FAB66B}"/>
          </ac:picMkLst>
        </pc:picChg>
      </pc:sldChg>
      <pc:sldChg chg="modSp new del mod">
        <pc:chgData name="RAKIB RANA - STUDENT" userId="ab1be96b-822a-4112-9a98-5ce85ace4a57" providerId="ADAL" clId="{34CF363C-D902-4502-ABCB-8DD455002C46}" dt="2025-04-27T12:36:22.853" v="1783" actId="47"/>
        <pc:sldMkLst>
          <pc:docMk/>
          <pc:sldMk cId="4179971082" sldId="261"/>
        </pc:sldMkLst>
        <pc:spChg chg="mod">
          <ac:chgData name="RAKIB RANA - STUDENT" userId="ab1be96b-822a-4112-9a98-5ce85ace4a57" providerId="ADAL" clId="{34CF363C-D902-4502-ABCB-8DD455002C46}" dt="2025-04-27T12:31:24.462" v="1525" actId="20577"/>
          <ac:spMkLst>
            <pc:docMk/>
            <pc:sldMk cId="4179971082" sldId="261"/>
            <ac:spMk id="2" creationId="{2BF8014B-F914-4B7E-3777-024EF9BD32E8}"/>
          </ac:spMkLst>
        </pc:spChg>
        <pc:spChg chg="mod">
          <ac:chgData name="RAKIB RANA - STUDENT" userId="ab1be96b-822a-4112-9a98-5ce85ace4a57" providerId="ADAL" clId="{34CF363C-D902-4502-ABCB-8DD455002C46}" dt="2025-04-27T12:35:57.689" v="1779" actId="20577"/>
          <ac:spMkLst>
            <pc:docMk/>
            <pc:sldMk cId="4179971082" sldId="261"/>
            <ac:spMk id="3" creationId="{64EFE18B-51A3-8A11-1499-AA6F1B6F6DB2}"/>
          </ac:spMkLst>
        </pc:spChg>
      </pc:sldChg>
      <pc:sldChg chg="addSp delSp modSp new mod setBg">
        <pc:chgData name="RAKIB RANA - STUDENT" userId="ab1be96b-822a-4112-9a98-5ce85ace4a57" providerId="ADAL" clId="{34CF363C-D902-4502-ABCB-8DD455002C46}" dt="2025-04-27T21:06:30.853" v="4959" actId="20577"/>
        <pc:sldMkLst>
          <pc:docMk/>
          <pc:sldMk cId="1604626881" sldId="262"/>
        </pc:sldMkLst>
        <pc:spChg chg="mod ord">
          <ac:chgData name="RAKIB RANA - STUDENT" userId="ab1be96b-822a-4112-9a98-5ce85ace4a57" providerId="ADAL" clId="{34CF363C-D902-4502-ABCB-8DD455002C46}" dt="2025-04-27T21:06:30.853" v="4959" actId="20577"/>
          <ac:spMkLst>
            <pc:docMk/>
            <pc:sldMk cId="1604626881" sldId="262"/>
            <ac:spMk id="2" creationId="{5526E1BE-BE58-124D-D646-044ACB185B60}"/>
          </ac:spMkLst>
        </pc:spChg>
        <pc:spChg chg="del">
          <ac:chgData name="RAKIB RANA - STUDENT" userId="ab1be96b-822a-4112-9a98-5ce85ace4a57" providerId="ADAL" clId="{34CF363C-D902-4502-ABCB-8DD455002C46}" dt="2025-04-27T16:09:10.256" v="2200" actId="22"/>
          <ac:spMkLst>
            <pc:docMk/>
            <pc:sldMk cId="1604626881" sldId="262"/>
            <ac:spMk id="3" creationId="{E93FF69D-FA37-0BDA-3716-828710EE2CF0}"/>
          </ac:spMkLst>
        </pc:spChg>
        <pc:spChg chg="add del mod">
          <ac:chgData name="RAKIB RANA - STUDENT" userId="ab1be96b-822a-4112-9a98-5ce85ace4a57" providerId="ADAL" clId="{34CF363C-D902-4502-ABCB-8DD455002C46}" dt="2025-04-27T16:12:40.171" v="2227" actId="22"/>
          <ac:spMkLst>
            <pc:docMk/>
            <pc:sldMk cId="1604626881" sldId="262"/>
            <ac:spMk id="7" creationId="{AEC5ED6D-6D8D-60D4-0001-1B5854D14AC3}"/>
          </ac:spMkLst>
        </pc:spChg>
        <pc:spChg chg="add del">
          <ac:chgData name="RAKIB RANA - STUDENT" userId="ab1be96b-822a-4112-9a98-5ce85ace4a57" providerId="ADAL" clId="{34CF363C-D902-4502-ABCB-8DD455002C46}" dt="2025-04-27T16:10:29.210" v="2223" actId="26606"/>
          <ac:spMkLst>
            <pc:docMk/>
            <pc:sldMk cId="1604626881" sldId="262"/>
            <ac:spMk id="9" creationId="{B25263A8-A6EC-0771-7399-911F980C089C}"/>
          </ac:spMkLst>
        </pc:spChg>
        <pc:spChg chg="add del">
          <ac:chgData name="RAKIB RANA - STUDENT" userId="ab1be96b-822a-4112-9a98-5ce85ace4a57" providerId="ADAL" clId="{34CF363C-D902-4502-ABCB-8DD455002C46}" dt="2025-04-27T16:10:29.210" v="2223" actId="26606"/>
          <ac:spMkLst>
            <pc:docMk/>
            <pc:sldMk cId="1604626881" sldId="262"/>
            <ac:spMk id="12" creationId="{5A0118C5-4F8D-4CF4-BADD-53FEACC6C42A}"/>
          </ac:spMkLst>
        </pc:spChg>
        <pc:spChg chg="add del">
          <ac:chgData name="RAKIB RANA - STUDENT" userId="ab1be96b-822a-4112-9a98-5ce85ace4a57" providerId="ADAL" clId="{34CF363C-D902-4502-ABCB-8DD455002C46}" dt="2025-04-27T16:10:29.210" v="2223" actId="26606"/>
          <ac:spMkLst>
            <pc:docMk/>
            <pc:sldMk cId="1604626881" sldId="262"/>
            <ac:spMk id="18" creationId="{CAEBFCD5-5356-4326-8D39-8235A46CD7B2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22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23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29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30" creationId="{8258443E-B333-44F4-8D49-1EAB1C1A4613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39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41" creationId="{EB8560A9-B281-46EB-A304-1E4A5A00D6A9}"/>
          </ac:spMkLst>
        </pc:spChg>
        <pc:spChg chg="add del">
          <ac:chgData name="RAKIB RANA - STUDENT" userId="ab1be96b-822a-4112-9a98-5ce85ace4a57" providerId="ADAL" clId="{34CF363C-D902-4502-ABCB-8DD455002C46}" dt="2025-04-27T16:13:30.033" v="2250" actId="26606"/>
          <ac:spMkLst>
            <pc:docMk/>
            <pc:sldMk cId="1604626881" sldId="262"/>
            <ac:spMk id="45" creationId="{667882DD-56E8-460E-99D5-86E71982D5AB}"/>
          </ac:spMkLst>
        </pc:spChg>
        <pc:spChg chg="add del mod">
          <ac:chgData name="RAKIB RANA - STUDENT" userId="ab1be96b-822a-4112-9a98-5ce85ace4a57" providerId="ADAL" clId="{34CF363C-D902-4502-ABCB-8DD455002C46}" dt="2025-04-27T19:06:27.035" v="4041" actId="33524"/>
          <ac:spMkLst>
            <pc:docMk/>
            <pc:sldMk cId="1604626881" sldId="262"/>
            <ac:spMk id="58" creationId="{72B0879C-B316-65B6-5B07-092D2472FBEF}"/>
          </ac:spMkLst>
        </pc:spChg>
        <pc:spChg chg="add mod">
          <ac:chgData name="RAKIB RANA - STUDENT" userId="ab1be96b-822a-4112-9a98-5ce85ace4a57" providerId="ADAL" clId="{34CF363C-D902-4502-ABCB-8DD455002C46}" dt="2025-04-27T16:47:04.074" v="2287"/>
          <ac:spMkLst>
            <pc:docMk/>
            <pc:sldMk cId="1604626881" sldId="262"/>
            <ac:spMk id="59" creationId="{6486DB3D-61A7-124C-7387-9EB49ED5425C}"/>
          </ac:spMkLst>
        </pc:spChg>
        <pc:spChg chg="add">
          <ac:chgData name="RAKIB RANA - STUDENT" userId="ab1be96b-822a-4112-9a98-5ce85ace4a57" providerId="ADAL" clId="{34CF363C-D902-4502-ABCB-8DD455002C46}" dt="2025-04-27T16:50:58.677" v="2337"/>
          <ac:spMkLst>
            <pc:docMk/>
            <pc:sldMk cId="1604626881" sldId="262"/>
            <ac:spMk id="60" creationId="{D1A5D811-CD08-0B0D-641F-A4C536C471A7}"/>
          </ac:spMkLst>
        </pc:spChg>
        <pc:spChg chg="add">
          <ac:chgData name="RAKIB RANA - STUDENT" userId="ab1be96b-822a-4112-9a98-5ce85ace4a57" providerId="ADAL" clId="{34CF363C-D902-4502-ABCB-8DD455002C46}" dt="2025-04-27T16:51:06.087" v="2341"/>
          <ac:spMkLst>
            <pc:docMk/>
            <pc:sldMk cId="1604626881" sldId="262"/>
            <ac:spMk id="61" creationId="{9C6FBB28-3ADC-85CB-56F5-7B75350013B1}"/>
          </ac:spMkLst>
        </pc:spChg>
        <pc:grpChg chg="add del">
          <ac:chgData name="RAKIB RANA - STUDENT" userId="ab1be96b-822a-4112-9a98-5ce85ace4a57" providerId="ADAL" clId="{34CF363C-D902-4502-ABCB-8DD455002C46}" dt="2025-04-27T16:10:29.210" v="2223" actId="26606"/>
          <ac:grpSpMkLst>
            <pc:docMk/>
            <pc:sldMk cId="1604626881" sldId="262"/>
            <ac:grpSpMk id="14" creationId="{89C6B508-0B2C-4D80-99F6-BC8C9C69341A}"/>
          </ac:grpSpMkLst>
        </pc:grpChg>
        <pc:grpChg chg="add">
          <ac:chgData name="RAKIB RANA - STUDENT" userId="ab1be96b-822a-4112-9a98-5ce85ace4a57" providerId="ADAL" clId="{34CF363C-D902-4502-ABCB-8DD455002C46}" dt="2025-04-27T16:12:49.642" v="2228" actId="26606"/>
          <ac:grpSpMkLst>
            <pc:docMk/>
            <pc:sldMk cId="1604626881" sldId="262"/>
            <ac:grpSpMk id="15" creationId="{8A351602-3772-4279-B0D3-A523F6F6EAB3}"/>
          </ac:grpSpMkLst>
        </pc:grpChg>
        <pc:grpChg chg="add del">
          <ac:chgData name="RAKIB RANA - STUDENT" userId="ab1be96b-822a-4112-9a98-5ce85ace4a57" providerId="ADAL" clId="{34CF363C-D902-4502-ABCB-8DD455002C46}" dt="2025-04-27T16:10:29.210" v="2223" actId="26606"/>
          <ac:grpSpMkLst>
            <pc:docMk/>
            <pc:sldMk cId="1604626881" sldId="262"/>
            <ac:grpSpMk id="20" creationId="{6B67BE95-96EF-433C-9F29-B0732AA6B6AC}"/>
          </ac:grpSpMkLst>
        </pc:grpChg>
        <pc:grpChg chg="add del">
          <ac:chgData name="RAKIB RANA - STUDENT" userId="ab1be96b-822a-4112-9a98-5ce85ace4a57" providerId="ADAL" clId="{34CF363C-D902-4502-ABCB-8DD455002C46}" dt="2025-04-27T16:10:29.210" v="2223" actId="26606"/>
          <ac:grpSpMkLst>
            <pc:docMk/>
            <pc:sldMk cId="1604626881" sldId="262"/>
            <ac:grpSpMk id="24" creationId="{36C5CE76-F42E-4B75-84C4-A9B2C8CE8379}"/>
          </ac:grpSpMkLst>
        </pc:grpChg>
        <pc:grpChg chg="del">
          <ac:chgData name="RAKIB RANA - STUDENT" userId="ab1be96b-822a-4112-9a98-5ce85ace4a57" providerId="ADAL" clId="{34CF363C-D902-4502-ABCB-8DD455002C46}" dt="2025-04-27T16:13:30.033" v="2250" actId="26606"/>
          <ac:grpSpMkLst>
            <pc:docMk/>
            <pc:sldMk cId="1604626881" sldId="262"/>
            <ac:grpSpMk id="26" creationId="{B2EBBF56-923D-48A7-9F8F-86E33CFA3EF9}"/>
          </ac:grpSpMkLst>
        </pc:grpChg>
        <pc:grpChg chg="add del">
          <ac:chgData name="RAKIB RANA - STUDENT" userId="ab1be96b-822a-4112-9a98-5ce85ace4a57" providerId="ADAL" clId="{34CF363C-D902-4502-ABCB-8DD455002C46}" dt="2025-04-27T16:10:29.210" v="2223" actId="26606"/>
          <ac:grpSpMkLst>
            <pc:docMk/>
            <pc:sldMk cId="1604626881" sldId="262"/>
            <ac:grpSpMk id="28" creationId="{D6E8B984-55B9-4A62-A043-997D00F0AE09}"/>
          </ac:grpSpMkLst>
        </pc:grpChg>
        <pc:grpChg chg="add del">
          <ac:chgData name="RAKIB RANA - STUDENT" userId="ab1be96b-822a-4112-9a98-5ce85ace4a57" providerId="ADAL" clId="{34CF363C-D902-4502-ABCB-8DD455002C46}" dt="2025-04-27T16:10:29.210" v="2223" actId="26606"/>
          <ac:grpSpMkLst>
            <pc:docMk/>
            <pc:sldMk cId="1604626881" sldId="262"/>
            <ac:grpSpMk id="43" creationId="{DDFA5A3F-B050-4826-ACB4-F634DD12C7BC}"/>
          </ac:grpSpMkLst>
        </pc:grpChg>
        <pc:picChg chg="add del mod ord modCrop">
          <ac:chgData name="RAKIB RANA - STUDENT" userId="ab1be96b-822a-4112-9a98-5ce85ace4a57" providerId="ADAL" clId="{34CF363C-D902-4502-ABCB-8DD455002C46}" dt="2025-04-27T16:11:25.339" v="2226" actId="478"/>
          <ac:picMkLst>
            <pc:docMk/>
            <pc:sldMk cId="1604626881" sldId="262"/>
            <ac:picMk id="5" creationId="{E6884B98-C792-59EE-BD43-48E28DD071FF}"/>
          </ac:picMkLst>
        </pc:picChg>
        <pc:picChg chg="add del mod ord">
          <ac:chgData name="RAKIB RANA - STUDENT" userId="ab1be96b-822a-4112-9a98-5ce85ace4a57" providerId="ADAL" clId="{34CF363C-D902-4502-ABCB-8DD455002C46}" dt="2025-04-27T16:46:52.765" v="2281" actId="478"/>
          <ac:picMkLst>
            <pc:docMk/>
            <pc:sldMk cId="1604626881" sldId="262"/>
            <ac:picMk id="10" creationId="{9734AFC6-60DE-F67E-3578-B216E10C49F5}"/>
          </ac:picMkLst>
        </pc:picChg>
        <pc:picChg chg="add del mod">
          <ac:chgData name="RAKIB RANA - STUDENT" userId="ab1be96b-822a-4112-9a98-5ce85ace4a57" providerId="ADAL" clId="{34CF363C-D902-4502-ABCB-8DD455002C46}" dt="2025-04-27T16:47:15.514" v="2292" actId="478"/>
          <ac:picMkLst>
            <pc:docMk/>
            <pc:sldMk cId="1604626881" sldId="262"/>
            <ac:picMk id="42" creationId="{CB520AF2-2173-12A6-BF2A-4AC6DFE1BA0C}"/>
          </ac:picMkLst>
        </pc:picChg>
      </pc:sldChg>
      <pc:sldChg chg="modSp new mod">
        <pc:chgData name="RAKIB RANA - STUDENT" userId="ab1be96b-822a-4112-9a98-5ce85ace4a57" providerId="ADAL" clId="{34CF363C-D902-4502-ABCB-8DD455002C46}" dt="2025-04-28T21:26:00.442" v="5087" actId="313"/>
        <pc:sldMkLst>
          <pc:docMk/>
          <pc:sldMk cId="2259747659" sldId="263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2259747659" sldId="263"/>
            <ac:spMk id="2" creationId="{067B0D60-A145-8C21-1C01-E7347C253904}"/>
          </ac:spMkLst>
        </pc:spChg>
        <pc:spChg chg="mod">
          <ac:chgData name="RAKIB RANA - STUDENT" userId="ab1be96b-822a-4112-9a98-5ce85ace4a57" providerId="ADAL" clId="{34CF363C-D902-4502-ABCB-8DD455002C46}" dt="2025-04-28T21:26:00.442" v="5087" actId="313"/>
          <ac:spMkLst>
            <pc:docMk/>
            <pc:sldMk cId="2259747659" sldId="263"/>
            <ac:spMk id="3" creationId="{DD6994E8-27DD-BDEC-74C2-7C4E46B3E57A}"/>
          </ac:spMkLst>
        </pc:spChg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2259747659" sldId="263"/>
            <ac:spMk id="4" creationId="{F3811242-8338-56E3-7EEC-FE40A7E6EC3C}"/>
          </ac:spMkLst>
        </pc:spChg>
      </pc:sldChg>
      <pc:sldChg chg="modSp new mod ord">
        <pc:chgData name="RAKIB RANA - STUDENT" userId="ab1be96b-822a-4112-9a98-5ce85ace4a57" providerId="ADAL" clId="{34CF363C-D902-4502-ABCB-8DD455002C46}" dt="2025-04-28T21:25:52.672" v="5086"/>
        <pc:sldMkLst>
          <pc:docMk/>
          <pc:sldMk cId="3559420113" sldId="264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3559420113" sldId="264"/>
            <ac:spMk id="2" creationId="{1A76403B-63A5-B289-4E91-97CF26708EF4}"/>
          </ac:spMkLst>
        </pc:spChg>
        <pc:spChg chg="mod">
          <ac:chgData name="RAKIB RANA - STUDENT" userId="ab1be96b-822a-4112-9a98-5ce85ace4a57" providerId="ADAL" clId="{34CF363C-D902-4502-ABCB-8DD455002C46}" dt="2025-04-28T21:21:56.482" v="5082" actId="20577"/>
          <ac:spMkLst>
            <pc:docMk/>
            <pc:sldMk cId="3559420113" sldId="264"/>
            <ac:spMk id="3" creationId="{DAB0A7CC-893E-2869-D4C0-6F7F9A1ECD49}"/>
          </ac:spMkLst>
        </pc:spChg>
      </pc:sldChg>
      <pc:sldChg chg="addSp delSp modSp add mod ord">
        <pc:chgData name="RAKIB RANA - STUDENT" userId="ab1be96b-822a-4112-9a98-5ce85ace4a57" providerId="ADAL" clId="{34CF363C-D902-4502-ABCB-8DD455002C46}" dt="2025-04-27T19:15:31.389" v="4043" actId="2710"/>
        <pc:sldMkLst>
          <pc:docMk/>
          <pc:sldMk cId="2651828883" sldId="265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2651828883" sldId="265"/>
            <ac:spMk id="2" creationId="{F53C6C1B-FC80-385F-93C4-32F92CAEEFBA}"/>
          </ac:spMkLst>
        </pc:spChg>
        <pc:spChg chg="add mod">
          <ac:chgData name="RAKIB RANA - STUDENT" userId="ab1be96b-822a-4112-9a98-5ce85ace4a57" providerId="ADAL" clId="{34CF363C-D902-4502-ABCB-8DD455002C46}" dt="2025-04-27T19:15:31.389" v="4043" actId="2710"/>
          <ac:spMkLst>
            <pc:docMk/>
            <pc:sldMk cId="2651828883" sldId="265"/>
            <ac:spMk id="4" creationId="{E77F40E5-6D19-ED82-E73D-7F29F02C93EC}"/>
          </ac:spMkLst>
        </pc:spChg>
        <pc:picChg chg="del">
          <ac:chgData name="RAKIB RANA - STUDENT" userId="ab1be96b-822a-4112-9a98-5ce85ace4a57" providerId="ADAL" clId="{34CF363C-D902-4502-ABCB-8DD455002C46}" dt="2025-04-27T17:40:13.875" v="2492" actId="478"/>
          <ac:picMkLst>
            <pc:docMk/>
            <pc:sldMk cId="2651828883" sldId="265"/>
            <ac:picMk id="5" creationId="{C9EEDFD1-1C6F-28FE-1779-396E3DE6E275}"/>
          </ac:picMkLst>
        </pc:picChg>
      </pc:sldChg>
      <pc:sldChg chg="addSp delSp modSp add mod ord">
        <pc:chgData name="RAKIB RANA - STUDENT" userId="ab1be96b-822a-4112-9a98-5ce85ace4a57" providerId="ADAL" clId="{34CF363C-D902-4502-ABCB-8DD455002C46}" dt="2025-04-27T21:06:57.460" v="4963" actId="2710"/>
        <pc:sldMkLst>
          <pc:docMk/>
          <pc:sldMk cId="3235614485" sldId="266"/>
        </pc:sldMkLst>
        <pc:spChg chg="mod">
          <ac:chgData name="RAKIB RANA - STUDENT" userId="ab1be96b-822a-4112-9a98-5ce85ace4a57" providerId="ADAL" clId="{34CF363C-D902-4502-ABCB-8DD455002C46}" dt="2025-04-27T21:06:47.061" v="4962" actId="20577"/>
          <ac:spMkLst>
            <pc:docMk/>
            <pc:sldMk cId="3235614485" sldId="266"/>
            <ac:spMk id="2" creationId="{191F36A8-BA66-93E9-44B4-1DCAC6FE3D49}"/>
          </ac:spMkLst>
        </pc:spChg>
        <pc:spChg chg="add del mod">
          <ac:chgData name="RAKIB RANA - STUDENT" userId="ab1be96b-822a-4112-9a98-5ce85ace4a57" providerId="ADAL" clId="{34CF363C-D902-4502-ABCB-8DD455002C46}" dt="2025-04-27T21:06:57.460" v="4963" actId="2710"/>
          <ac:spMkLst>
            <pc:docMk/>
            <pc:sldMk cId="3235614485" sldId="266"/>
            <ac:spMk id="4" creationId="{26AD1872-0500-00A0-73D9-6144F027DCD3}"/>
          </ac:spMkLst>
        </pc:spChg>
        <pc:spChg chg="add mod">
          <ac:chgData name="RAKIB RANA - STUDENT" userId="ab1be96b-822a-4112-9a98-5ce85ace4a57" providerId="ADAL" clId="{34CF363C-D902-4502-ABCB-8DD455002C46}" dt="2025-04-27T16:50:01.267" v="2313"/>
          <ac:spMkLst>
            <pc:docMk/>
            <pc:sldMk cId="3235614485" sldId="266"/>
            <ac:spMk id="5" creationId="{16192CEE-EB72-8B7C-5E21-E6B5765998AA}"/>
          </ac:spMkLst>
        </pc:spChg>
        <pc:spChg chg="add">
          <ac:chgData name="RAKIB RANA - STUDENT" userId="ab1be96b-822a-4112-9a98-5ce85ace4a57" providerId="ADAL" clId="{34CF363C-D902-4502-ABCB-8DD455002C46}" dt="2025-04-27T16:51:19.818" v="2344"/>
          <ac:spMkLst>
            <pc:docMk/>
            <pc:sldMk cId="3235614485" sldId="266"/>
            <ac:spMk id="6" creationId="{955F0F86-BDE5-B218-689D-CDCA84B985B8}"/>
          </ac:spMkLst>
        </pc:spChg>
        <pc:picChg chg="del">
          <ac:chgData name="RAKIB RANA - STUDENT" userId="ab1be96b-822a-4112-9a98-5ce85ace4a57" providerId="ADAL" clId="{34CF363C-D902-4502-ABCB-8DD455002C46}" dt="2025-04-27T16:20:21.750" v="2270" actId="478"/>
          <ac:picMkLst>
            <pc:docMk/>
            <pc:sldMk cId="3235614485" sldId="266"/>
            <ac:picMk id="10" creationId="{6E3B508F-7857-44ED-EB37-C96FAAC9395F}"/>
          </ac:picMkLst>
        </pc:picChg>
        <pc:picChg chg="del mod">
          <ac:chgData name="RAKIB RANA - STUDENT" userId="ab1be96b-822a-4112-9a98-5ce85ace4a57" providerId="ADAL" clId="{34CF363C-D902-4502-ABCB-8DD455002C46}" dt="2025-04-27T16:15:47.497" v="2269" actId="478"/>
          <ac:picMkLst>
            <pc:docMk/>
            <pc:sldMk cId="3235614485" sldId="266"/>
            <ac:picMk id="42" creationId="{D425F6E2-9B04-492C-8A8D-4A140FEB6358}"/>
          </ac:picMkLst>
        </pc:picChg>
      </pc:sldChg>
      <pc:sldChg chg="addSp delSp modSp add mod">
        <pc:chgData name="RAKIB RANA - STUDENT" userId="ab1be96b-822a-4112-9a98-5ce85ace4a57" providerId="ADAL" clId="{34CF363C-D902-4502-ABCB-8DD455002C46}" dt="2025-04-27T19:04:47.057" v="4013"/>
        <pc:sldMkLst>
          <pc:docMk/>
          <pc:sldMk cId="2287012419" sldId="267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2287012419" sldId="267"/>
            <ac:spMk id="2" creationId="{C6867687-6047-8F9B-7EFF-3C7AAF6584DC}"/>
          </ac:spMkLst>
        </pc:spChg>
        <pc:spChg chg="add">
          <ac:chgData name="RAKIB RANA - STUDENT" userId="ab1be96b-822a-4112-9a98-5ce85ace4a57" providerId="ADAL" clId="{34CF363C-D902-4502-ABCB-8DD455002C46}" dt="2025-04-27T16:46:42.122" v="2273"/>
          <ac:spMkLst>
            <pc:docMk/>
            <pc:sldMk cId="2287012419" sldId="267"/>
            <ac:spMk id="3" creationId="{CB6D77A7-C55A-6968-BF25-BAF161519AD2}"/>
          </ac:spMkLst>
        </pc:spChg>
        <pc:spChg chg="add del mod">
          <ac:chgData name="RAKIB RANA - STUDENT" userId="ab1be96b-822a-4112-9a98-5ce85ace4a57" providerId="ADAL" clId="{34CF363C-D902-4502-ABCB-8DD455002C46}" dt="2025-04-27T16:47:13.225" v="2291"/>
          <ac:spMkLst>
            <pc:docMk/>
            <pc:sldMk cId="2287012419" sldId="267"/>
            <ac:spMk id="5" creationId="{7F4B97A1-CE1C-C2C4-6214-D091E8C7349D}"/>
          </ac:spMkLst>
        </pc:spChg>
        <pc:picChg chg="add mod">
          <ac:chgData name="RAKIB RANA - STUDENT" userId="ab1be96b-822a-4112-9a98-5ce85ace4a57" providerId="ADAL" clId="{34CF363C-D902-4502-ABCB-8DD455002C46}" dt="2025-04-27T19:04:47.057" v="4013"/>
          <ac:picMkLst>
            <pc:docMk/>
            <pc:sldMk cId="2287012419" sldId="267"/>
            <ac:picMk id="6" creationId="{1DC74A8B-C269-9649-3DE9-BF0174C9ADF5}"/>
          </ac:picMkLst>
        </pc:picChg>
        <pc:picChg chg="del">
          <ac:chgData name="RAKIB RANA - STUDENT" userId="ab1be96b-822a-4112-9a98-5ce85ace4a57" providerId="ADAL" clId="{34CF363C-D902-4502-ABCB-8DD455002C46}" dt="2025-04-27T16:46:50.313" v="2278" actId="478"/>
          <ac:picMkLst>
            <pc:docMk/>
            <pc:sldMk cId="2287012419" sldId="267"/>
            <ac:picMk id="10" creationId="{09C90B7C-BA72-0524-B6D8-8B1AFEFE7754}"/>
          </ac:picMkLst>
        </pc:picChg>
        <pc:picChg chg="add del mod">
          <ac:chgData name="RAKIB RANA - STUDENT" userId="ab1be96b-822a-4112-9a98-5ce85ace4a57" providerId="ADAL" clId="{34CF363C-D902-4502-ABCB-8DD455002C46}" dt="2025-04-27T16:46:49.993" v="2277" actId="478"/>
          <ac:picMkLst>
            <pc:docMk/>
            <pc:sldMk cId="2287012419" sldId="267"/>
            <ac:picMk id="42" creationId="{A44B0017-BEB6-3221-5AF2-E0D7617749E2}"/>
          </ac:picMkLst>
        </pc:picChg>
      </pc:sldChg>
      <pc:sldChg chg="addSp delSp modSp add mod setBg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3235803890" sldId="268"/>
        </pc:sldMkLst>
        <pc:spChg chg="mod">
          <ac:chgData name="RAKIB RANA - STUDENT" userId="ab1be96b-822a-4112-9a98-5ce85ace4a57" providerId="ADAL" clId="{34CF363C-D902-4502-ABCB-8DD455002C46}" dt="2025-04-27T17:52:20.648" v="2697" actId="255"/>
          <ac:spMkLst>
            <pc:docMk/>
            <pc:sldMk cId="3235803890" sldId="268"/>
            <ac:spMk id="2" creationId="{DC79DDA1-CC03-11FF-0025-81939E58D996}"/>
          </ac:spMkLst>
        </pc:spChg>
        <pc:spChg chg="del">
          <ac:chgData name="RAKIB RANA - STUDENT" userId="ab1be96b-822a-4112-9a98-5ce85ace4a57" providerId="ADAL" clId="{34CF363C-D902-4502-ABCB-8DD455002C46}" dt="2025-04-27T16:58:50.645" v="2361" actId="478"/>
          <ac:spMkLst>
            <pc:docMk/>
            <pc:sldMk cId="3235803890" sldId="268"/>
            <ac:spMk id="4" creationId="{AA771270-1909-747B-1009-88A33ADF29FB}"/>
          </ac:spMkLst>
        </pc:spChg>
        <pc:spChg chg="add del mod">
          <ac:chgData name="RAKIB RANA - STUDENT" userId="ab1be96b-822a-4112-9a98-5ce85ace4a57" providerId="ADAL" clId="{34CF363C-D902-4502-ABCB-8DD455002C46}" dt="2025-04-27T17:23:20.290" v="2391"/>
          <ac:spMkLst>
            <pc:docMk/>
            <pc:sldMk cId="3235803890" sldId="268"/>
            <ac:spMk id="5" creationId="{CC8803F1-38C3-ED4D-CA65-026542FF0ED7}"/>
          </ac:spMkLst>
        </pc:spChg>
        <pc:spChg chg="add del mod">
          <ac:chgData name="RAKIB RANA - STUDENT" userId="ab1be96b-822a-4112-9a98-5ce85ace4a57" providerId="ADAL" clId="{34CF363C-D902-4502-ABCB-8DD455002C46}" dt="2025-04-27T17:30:31.815" v="2415" actId="478"/>
          <ac:spMkLst>
            <pc:docMk/>
            <pc:sldMk cId="3235803890" sldId="268"/>
            <ac:spMk id="8" creationId="{066CE27B-951F-B9A4-D254-DBF3894B0847}"/>
          </ac:spMkLst>
        </pc:spChg>
        <pc:spChg chg="add mod">
          <ac:chgData name="RAKIB RANA - STUDENT" userId="ab1be96b-822a-4112-9a98-5ce85ace4a57" providerId="ADAL" clId="{34CF363C-D902-4502-ABCB-8DD455002C46}" dt="2025-04-27T17:31:40.992" v="2418" actId="14100"/>
          <ac:spMkLst>
            <pc:docMk/>
            <pc:sldMk cId="3235803890" sldId="268"/>
            <ac:spMk id="9" creationId="{06FE51F5-0F8E-76B5-72A5-4F926FC6CFFA}"/>
          </ac:spMkLst>
        </pc:spChg>
        <pc:spChg chg="add">
          <ac:chgData name="RAKIB RANA - STUDENT" userId="ab1be96b-822a-4112-9a98-5ce85ace4a57" providerId="ADAL" clId="{34CF363C-D902-4502-ABCB-8DD455002C46}" dt="2025-04-27T17:31:44.767" v="2419"/>
          <ac:spMkLst>
            <pc:docMk/>
            <pc:sldMk cId="3235803890" sldId="268"/>
            <ac:spMk id="10" creationId="{070ECE46-41EC-643C-6987-992E150541F4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18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20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26" creationId="{8258443E-B333-44F4-8D49-1EAB1C1A461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35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37" creationId="{EB8560A9-B281-46EB-A304-1E4A5A00D6A9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39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235803890" sldId="268"/>
            <ac:spMk id="41" creationId="{667882DD-56E8-460E-99D5-86E71982D5AB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235803890" sldId="268"/>
            <ac:grpSpMk id="11" creationId="{8A351602-3772-4279-B0D3-A523F6F6EAB3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235803890" sldId="268"/>
            <ac:grpSpMk id="22" creationId="{B2EBBF56-923D-48A7-9F8F-86E33CFA3EF9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235803890" sldId="268"/>
            <ac:grpSpMk id="28" creationId="{FB9739EB-7F66-433D-841F-AB3CD18700B7}"/>
          </ac:grpSpMkLst>
        </pc:grpChg>
        <pc:picChg chg="add del mod">
          <ac:chgData name="RAKIB RANA - STUDENT" userId="ab1be96b-822a-4112-9a98-5ce85ace4a57" providerId="ADAL" clId="{34CF363C-D902-4502-ABCB-8DD455002C46}" dt="2025-04-27T17:30:24.653" v="2414" actId="478"/>
          <ac:picMkLst>
            <pc:docMk/>
            <pc:sldMk cId="3235803890" sldId="268"/>
            <ac:picMk id="6" creationId="{D4AD8962-692F-0E86-1EFD-BA2CF965C2B9}"/>
          </ac:picMkLst>
        </pc:picChg>
        <pc:picChg chg="add mod modCrop">
          <ac:chgData name="RAKIB RANA - STUDENT" userId="ab1be96b-822a-4112-9a98-5ce85ace4a57" providerId="ADAL" clId="{34CF363C-D902-4502-ABCB-8DD455002C46}" dt="2025-04-27T18:53:29.987" v="3725" actId="14100"/>
          <ac:picMkLst>
            <pc:docMk/>
            <pc:sldMk cId="3235803890" sldId="268"/>
            <ac:picMk id="19" creationId="{B02F9BE9-D0A5-7CEE-08EF-012185D72300}"/>
          </ac:picMkLst>
        </pc:picChg>
        <pc:picChg chg="add del mod">
          <ac:chgData name="RAKIB RANA - STUDENT" userId="ab1be96b-822a-4112-9a98-5ce85ace4a57" providerId="ADAL" clId="{34CF363C-D902-4502-ABCB-8DD455002C46}" dt="2025-04-27T17:32:58.665" v="2436" actId="478"/>
          <ac:picMkLst>
            <pc:docMk/>
            <pc:sldMk cId="3235803890" sldId="268"/>
            <ac:picMk id="21" creationId="{F51F3E4A-F79D-713E-03D5-044E93A6BB14}"/>
          </ac:picMkLst>
        </pc:picChg>
      </pc:sldChg>
      <pc:sldChg chg="addSp delSp modSp add mod addAnim delAnim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193571772" sldId="269"/>
        </pc:sldMkLst>
        <pc:spChg chg="del mod ord">
          <ac:chgData name="RAKIB RANA - STUDENT" userId="ab1be96b-822a-4112-9a98-5ce85ace4a57" providerId="ADAL" clId="{34CF363C-D902-4502-ABCB-8DD455002C46}" dt="2025-04-27T17:54:33.220" v="2716" actId="478"/>
          <ac:spMkLst>
            <pc:docMk/>
            <pc:sldMk cId="193571772" sldId="269"/>
            <ac:spMk id="2" creationId="{B8FC8E22-4F69-2165-DB69-33266BD7C5EE}"/>
          </ac:spMkLst>
        </pc:spChg>
        <pc:spChg chg="add del mod">
          <ac:chgData name="RAKIB RANA - STUDENT" userId="ab1be96b-822a-4112-9a98-5ce85ace4a57" providerId="ADAL" clId="{34CF363C-D902-4502-ABCB-8DD455002C46}" dt="2025-04-27T17:33:29.283" v="2442" actId="478"/>
          <ac:spMkLst>
            <pc:docMk/>
            <pc:sldMk cId="193571772" sldId="269"/>
            <ac:spMk id="4" creationId="{057AE787-594A-5B5A-B4A7-B3999230025F}"/>
          </ac:spMkLst>
        </pc:spChg>
        <pc:spChg chg="add mod">
          <ac:chgData name="RAKIB RANA - STUDENT" userId="ab1be96b-822a-4112-9a98-5ce85ace4a57" providerId="ADAL" clId="{34CF363C-D902-4502-ABCB-8DD455002C46}" dt="2025-04-27T17:53:59.808" v="2706" actId="571"/>
          <ac:spMkLst>
            <pc:docMk/>
            <pc:sldMk cId="193571772" sldId="269"/>
            <ac:spMk id="8" creationId="{E3AF6BCA-4DFA-8EE8-DC71-A190F4F0463B}"/>
          </ac:spMkLst>
        </pc:spChg>
        <pc:spChg chg="add del mod">
          <ac:chgData name="RAKIB RANA - STUDENT" userId="ab1be96b-822a-4112-9a98-5ce85ace4a57" providerId="ADAL" clId="{34CF363C-D902-4502-ABCB-8DD455002C46}" dt="2025-04-27T17:54:37.460" v="2718" actId="478"/>
          <ac:spMkLst>
            <pc:docMk/>
            <pc:sldMk cId="193571772" sldId="269"/>
            <ac:spMk id="10" creationId="{49ED9642-554D-C138-F816-69EE437C7156}"/>
          </ac:spMkLst>
        </pc:spChg>
        <pc:spChg chg="add mod">
          <ac:chgData name="RAKIB RANA - STUDENT" userId="ab1be96b-822a-4112-9a98-5ce85ace4a57" providerId="ADAL" clId="{34CF363C-D902-4502-ABCB-8DD455002C46}" dt="2025-04-27T17:55:00.819" v="2722" actId="14100"/>
          <ac:spMkLst>
            <pc:docMk/>
            <pc:sldMk cId="193571772" sldId="269"/>
            <ac:spMk id="17" creationId="{06F59D55-117D-A0CF-6D52-88865367487C}"/>
          </ac:spMkLst>
        </pc:spChg>
        <pc:spChg chg="add del">
          <ac:chgData name="RAKIB RANA - STUDENT" userId="ab1be96b-822a-4112-9a98-5ce85ace4a57" providerId="ADAL" clId="{34CF363C-D902-4502-ABCB-8DD455002C46}" dt="2025-04-27T17:33:40.167" v="2455" actId="26606"/>
          <ac:spMkLst>
            <pc:docMk/>
            <pc:sldMk cId="193571772" sldId="269"/>
            <ac:spMk id="18" creationId="{91ED23A5-9F76-D36E-9856-F79E3B704501}"/>
          </ac:spMkLst>
        </pc:spChg>
        <pc:spChg chg="add del">
          <ac:chgData name="RAKIB RANA - STUDENT" userId="ab1be96b-822a-4112-9a98-5ce85ace4a57" providerId="ADAL" clId="{34CF363C-D902-4502-ABCB-8DD455002C46}" dt="2025-04-27T17:33:40.167" v="2455" actId="26606"/>
          <ac:spMkLst>
            <pc:docMk/>
            <pc:sldMk cId="193571772" sldId="269"/>
            <ac:spMk id="20" creationId="{BF84AE17-2D6C-2ADB-FE39-88895C33A944}"/>
          </ac:spMkLst>
        </pc:spChg>
        <pc:spChg chg="add del">
          <ac:chgData name="RAKIB RANA - STUDENT" userId="ab1be96b-822a-4112-9a98-5ce85ace4a57" providerId="ADAL" clId="{34CF363C-D902-4502-ABCB-8DD455002C46}" dt="2025-04-27T17:33:40.167" v="2455" actId="26606"/>
          <ac:spMkLst>
            <pc:docMk/>
            <pc:sldMk cId="193571772" sldId="269"/>
            <ac:spMk id="26" creationId="{08AF1C06-BF15-DBCE-6138-E177A3C514A6}"/>
          </ac:spMkLst>
        </pc:spChg>
        <pc:spChg chg="add del">
          <ac:chgData name="RAKIB RANA - STUDENT" userId="ab1be96b-822a-4112-9a98-5ce85ace4a57" providerId="ADAL" clId="{34CF363C-D902-4502-ABCB-8DD455002C46}" dt="2025-04-27T17:33:40.167" v="2455" actId="26606"/>
          <ac:spMkLst>
            <pc:docMk/>
            <pc:sldMk cId="193571772" sldId="269"/>
            <ac:spMk id="39" creationId="{DDD0441A-EA41-F7C6-C560-E40E58999B9D}"/>
          </ac:spMkLst>
        </pc:spChg>
        <pc:spChg chg="add del">
          <ac:chgData name="RAKIB RANA - STUDENT" userId="ab1be96b-822a-4112-9a98-5ce85ace4a57" providerId="ADAL" clId="{34CF363C-D902-4502-ABCB-8DD455002C46}" dt="2025-04-27T17:33:40.167" v="2455" actId="26606"/>
          <ac:spMkLst>
            <pc:docMk/>
            <pc:sldMk cId="193571772" sldId="269"/>
            <ac:spMk id="41" creationId="{4FCD3BC5-0EA2-CCEA-5F2D-C72C912E5B49}"/>
          </ac:spMkLst>
        </pc:spChg>
        <pc:spChg chg="add del">
          <ac:chgData name="RAKIB RANA - STUDENT" userId="ab1be96b-822a-4112-9a98-5ce85ace4a57" providerId="ADAL" clId="{34CF363C-D902-4502-ABCB-8DD455002C46}" dt="2025-04-27T17:33:36.563" v="2447" actId="26606"/>
          <ac:spMkLst>
            <pc:docMk/>
            <pc:sldMk cId="193571772" sldId="269"/>
            <ac:spMk id="53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7:33:36.563" v="2447" actId="26606"/>
          <ac:spMkLst>
            <pc:docMk/>
            <pc:sldMk cId="193571772" sldId="269"/>
            <ac:spMk id="61" creationId="{8258443E-B333-44F4-8D49-1EAB1C1A4613}"/>
          </ac:spMkLst>
        </pc:spChg>
        <pc:spChg chg="add del">
          <ac:chgData name="RAKIB RANA - STUDENT" userId="ab1be96b-822a-4112-9a98-5ce85ace4a57" providerId="ADAL" clId="{34CF363C-D902-4502-ABCB-8DD455002C46}" dt="2025-04-27T17:33:36.563" v="2447" actId="26606"/>
          <ac:spMkLst>
            <pc:docMk/>
            <pc:sldMk cId="193571772" sldId="269"/>
            <ac:spMk id="70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7:33:36.563" v="2447" actId="26606"/>
          <ac:spMkLst>
            <pc:docMk/>
            <pc:sldMk cId="193571772" sldId="269"/>
            <ac:spMk id="72" creationId="{EB8560A9-B281-46EB-A304-1E4A5A00D6A9}"/>
          </ac:spMkLst>
        </pc:spChg>
        <pc:spChg chg="add del">
          <ac:chgData name="RAKIB RANA - STUDENT" userId="ab1be96b-822a-4112-9a98-5ce85ace4a57" providerId="ADAL" clId="{34CF363C-D902-4502-ABCB-8DD455002C46}" dt="2025-04-27T17:33:37.518" v="2449" actId="26606"/>
          <ac:spMkLst>
            <pc:docMk/>
            <pc:sldMk cId="193571772" sldId="269"/>
            <ac:spMk id="73" creationId="{A7A0A46D-CC9B-4E32-870A-7BC2DF940144}"/>
          </ac:spMkLst>
        </pc:spChg>
        <pc:spChg chg="add del">
          <ac:chgData name="RAKIB RANA - STUDENT" userId="ab1be96b-822a-4112-9a98-5ce85ace4a57" providerId="ADAL" clId="{34CF363C-D902-4502-ABCB-8DD455002C46}" dt="2025-04-27T17:33:36.563" v="2447" actId="26606"/>
          <ac:spMkLst>
            <pc:docMk/>
            <pc:sldMk cId="193571772" sldId="269"/>
            <ac:spMk id="74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7:33:37.518" v="2449" actId="26606"/>
          <ac:spMkLst>
            <pc:docMk/>
            <pc:sldMk cId="193571772" sldId="269"/>
            <ac:spMk id="75" creationId="{9178722E-1BD0-427E-BAAE-4F206DAB5818}"/>
          </ac:spMkLst>
        </pc:spChg>
        <pc:spChg chg="add del">
          <ac:chgData name="RAKIB RANA - STUDENT" userId="ab1be96b-822a-4112-9a98-5ce85ace4a57" providerId="ADAL" clId="{34CF363C-D902-4502-ABCB-8DD455002C46}" dt="2025-04-27T17:33:37.518" v="2449" actId="26606"/>
          <ac:spMkLst>
            <pc:docMk/>
            <pc:sldMk cId="193571772" sldId="269"/>
            <ac:spMk id="89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7:33:37.518" v="2449" actId="26606"/>
          <ac:spMkLst>
            <pc:docMk/>
            <pc:sldMk cId="193571772" sldId="269"/>
            <ac:spMk id="97" creationId="{82347B6D-A7CC-48EB-861F-917D0D61E3EA}"/>
          </ac:spMkLst>
        </pc:spChg>
        <pc:spChg chg="add del">
          <ac:chgData name="RAKIB RANA - STUDENT" userId="ab1be96b-822a-4112-9a98-5ce85ace4a57" providerId="ADAL" clId="{34CF363C-D902-4502-ABCB-8DD455002C46}" dt="2025-04-27T17:33:38.065" v="2452" actId="26606"/>
          <ac:spMkLst>
            <pc:docMk/>
            <pc:sldMk cId="193571772" sldId="269"/>
            <ac:spMk id="101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7:33:38.065" v="2452" actId="26606"/>
          <ac:spMkLst>
            <pc:docMk/>
            <pc:sldMk cId="193571772" sldId="269"/>
            <ac:spMk id="103" creationId="{D9DFE8A5-DCEC-4A43-B613-D62AC8C5734F}"/>
          </ac:spMkLst>
        </pc:spChg>
        <pc:spChg chg="add del">
          <ac:chgData name="RAKIB RANA - STUDENT" userId="ab1be96b-822a-4112-9a98-5ce85ace4a57" providerId="ADAL" clId="{34CF363C-D902-4502-ABCB-8DD455002C46}" dt="2025-04-27T17:33:38.065" v="2452" actId="26606"/>
          <ac:spMkLst>
            <pc:docMk/>
            <pc:sldMk cId="193571772" sldId="269"/>
            <ac:spMk id="104" creationId="{26B7664A-BE61-4A65-B937-A31E08B8B9AD}"/>
          </ac:spMkLst>
        </pc:spChg>
        <pc:spChg chg="add del">
          <ac:chgData name="RAKIB RANA - STUDENT" userId="ab1be96b-822a-4112-9a98-5ce85ace4a57" providerId="ADAL" clId="{34CF363C-D902-4502-ABCB-8DD455002C46}" dt="2025-04-27T17:33:38.065" v="2452" actId="26606"/>
          <ac:spMkLst>
            <pc:docMk/>
            <pc:sldMk cId="193571772" sldId="269"/>
            <ac:spMk id="105" creationId="{279CAF82-0ECF-42BE-8F37-F71941E5D410}"/>
          </ac:spMkLst>
        </pc:spChg>
        <pc:spChg chg="add del">
          <ac:chgData name="RAKIB RANA - STUDENT" userId="ab1be96b-822a-4112-9a98-5ce85ace4a57" providerId="ADAL" clId="{34CF363C-D902-4502-ABCB-8DD455002C46}" dt="2025-04-27T17:33:38.065" v="2452" actId="26606"/>
          <ac:spMkLst>
            <pc:docMk/>
            <pc:sldMk cId="193571772" sldId="269"/>
            <ac:spMk id="117" creationId="{6AA707BA-98B0-47C5-B34A-63D60A0108EF}"/>
          </ac:spMkLst>
        </pc:spChg>
        <pc:spChg chg="add del">
          <ac:chgData name="RAKIB RANA - STUDENT" userId="ab1be96b-822a-4112-9a98-5ce85ace4a57" providerId="ADAL" clId="{34CF363C-D902-4502-ABCB-8DD455002C46}" dt="2025-04-27T17:33:40.158" v="2454" actId="26606"/>
          <ac:spMkLst>
            <pc:docMk/>
            <pc:sldMk cId="193571772" sldId="269"/>
            <ac:spMk id="127" creationId="{BDEB5F14-5014-49D1-B590-9E2B7721C079}"/>
          </ac:spMkLst>
        </pc:spChg>
        <pc:spChg chg="add del">
          <ac:chgData name="RAKIB RANA - STUDENT" userId="ab1be96b-822a-4112-9a98-5ce85ace4a57" providerId="ADAL" clId="{34CF363C-D902-4502-ABCB-8DD455002C46}" dt="2025-04-27T17:33:40.158" v="2454" actId="26606"/>
          <ac:spMkLst>
            <pc:docMk/>
            <pc:sldMk cId="193571772" sldId="269"/>
            <ac:spMk id="128" creationId="{3D2B953D-3D65-4BA7-80E6-139390790639}"/>
          </ac:spMkLst>
        </pc:spChg>
        <pc:spChg chg="add del">
          <ac:chgData name="RAKIB RANA - STUDENT" userId="ab1be96b-822a-4112-9a98-5ce85ace4a57" providerId="ADAL" clId="{34CF363C-D902-4502-ABCB-8DD455002C46}" dt="2025-04-27T17:33:40.158" v="2454" actId="26606"/>
          <ac:spMkLst>
            <pc:docMk/>
            <pc:sldMk cId="193571772" sldId="269"/>
            <ac:spMk id="133" creationId="{F47059C0-3CD3-44C5-9FBC-C5CEA6D94E73}"/>
          </ac:spMkLst>
        </pc:spChg>
        <pc:spChg chg="add del">
          <ac:chgData name="RAKIB RANA - STUDENT" userId="ab1be96b-822a-4112-9a98-5ce85ace4a57" providerId="ADAL" clId="{34CF363C-D902-4502-ABCB-8DD455002C46}" dt="2025-04-27T17:33:40.158" v="2454" actId="26606"/>
          <ac:spMkLst>
            <pc:docMk/>
            <pc:sldMk cId="193571772" sldId="269"/>
            <ac:spMk id="144" creationId="{401FD61C-FC3A-43C0-9641-28B0C1A54201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47" creationId="{7D6BF779-0B8C-4CC2-9268-9506AD0C5331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48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51" creationId="{8258443E-B333-44F4-8D49-1EAB1C1A461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56" creationId="{4FB204DF-284E-45F6-A017-79A4DF57BCC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57" creationId="{EB8560A9-B281-46EB-A304-1E4A5A00D6A9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58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93571772" sldId="269"/>
            <ac:spMk id="159" creationId="{667882DD-56E8-460E-99D5-86E71982D5AB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93571772" sldId="269"/>
            <ac:grpSpMk id="146" creationId="{8A351602-3772-4279-B0D3-A523F6F6EAB3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93571772" sldId="269"/>
            <ac:grpSpMk id="149" creationId="{B2EBBF56-923D-48A7-9F8F-86E33CFA3EF9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93571772" sldId="269"/>
            <ac:grpSpMk id="152" creationId="{FB9739EB-7F66-433D-841F-AB3CD18700B7}"/>
          </ac:grpSpMkLst>
        </pc:grpChg>
        <pc:picChg chg="del">
          <ac:chgData name="RAKIB RANA - STUDENT" userId="ab1be96b-822a-4112-9a98-5ce85ace4a57" providerId="ADAL" clId="{34CF363C-D902-4502-ABCB-8DD455002C46}" dt="2025-04-27T17:33:17.061" v="2441" actId="478"/>
          <ac:picMkLst>
            <pc:docMk/>
            <pc:sldMk cId="193571772" sldId="269"/>
            <ac:picMk id="6" creationId="{F20FA0B7-9565-DA11-D7DB-DE01913DF011}"/>
          </ac:picMkLst>
        </pc:picChg>
        <pc:picChg chg="add mod modCrop">
          <ac:chgData name="RAKIB RANA - STUDENT" userId="ab1be96b-822a-4112-9a98-5ce85ace4a57" providerId="ADAL" clId="{34CF363C-D902-4502-ABCB-8DD455002C46}" dt="2025-04-27T18:53:25.504" v="3724" actId="14100"/>
          <ac:picMkLst>
            <pc:docMk/>
            <pc:sldMk cId="193571772" sldId="269"/>
            <ac:picMk id="7" creationId="{AD4E7D14-35FC-6B9F-AC7E-4E4D82997CCB}"/>
          </ac:picMkLst>
        </pc:picChg>
      </pc:sldChg>
      <pc:sldChg chg="addSp delSp modSp add mod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4210299357" sldId="270"/>
        </pc:sldMkLst>
        <pc:spChg chg="del">
          <ac:chgData name="RAKIB RANA - STUDENT" userId="ab1be96b-822a-4112-9a98-5ce85ace4a57" providerId="ADAL" clId="{34CF363C-D902-4502-ABCB-8DD455002C46}" dt="2025-04-27T17:55:52.350" v="2727" actId="478"/>
          <ac:spMkLst>
            <pc:docMk/>
            <pc:sldMk cId="4210299357" sldId="270"/>
            <ac:spMk id="2" creationId="{5D9587E6-5B2E-DABA-A236-19648C4C925A}"/>
          </ac:spMkLst>
        </pc:spChg>
        <pc:spChg chg="add">
          <ac:chgData name="RAKIB RANA - STUDENT" userId="ab1be96b-822a-4112-9a98-5ce85ace4a57" providerId="ADAL" clId="{34CF363C-D902-4502-ABCB-8DD455002C46}" dt="2025-04-27T17:35:39.162" v="2469"/>
          <ac:spMkLst>
            <pc:docMk/>
            <pc:sldMk cId="4210299357" sldId="270"/>
            <ac:spMk id="3" creationId="{9B721024-B5F3-A8BC-305D-77F933048001}"/>
          </ac:spMkLst>
        </pc:spChg>
        <pc:spChg chg="add del mod">
          <ac:chgData name="RAKIB RANA - STUDENT" userId="ab1be96b-822a-4112-9a98-5ce85ace4a57" providerId="ADAL" clId="{34CF363C-D902-4502-ABCB-8DD455002C46}" dt="2025-04-27T17:56:13.398" v="2742" actId="478"/>
          <ac:spMkLst>
            <pc:docMk/>
            <pc:sldMk cId="4210299357" sldId="270"/>
            <ac:spMk id="8" creationId="{864DB30A-963C-FFA0-5C8E-7EBFBBEC56E3}"/>
          </ac:spMkLst>
        </pc:spChg>
        <pc:spChg chg="add mod">
          <ac:chgData name="RAKIB RANA - STUDENT" userId="ab1be96b-822a-4112-9a98-5ce85ace4a57" providerId="ADAL" clId="{34CF363C-D902-4502-ABCB-8DD455002C46}" dt="2025-04-27T17:56:11.096" v="2741" actId="20577"/>
          <ac:spMkLst>
            <pc:docMk/>
            <pc:sldMk cId="4210299357" sldId="270"/>
            <ac:spMk id="9" creationId="{C1E24ECA-3A2E-9338-3447-84A7E4FAA7B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47" creationId="{359C4850-853D-3FFD-204C-26DAB0F1580D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48" creationId="{2119C8DF-0427-D087-6F60-98782FDB70B5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51" creationId="{753DE23C-7F6F-5078-1B5A-6D28D272C74F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56" creationId="{51001CA6-4991-D70D-5594-D1A70A8948CB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57" creationId="{AE269F51-6FAB-C52D-8DA0-C106F36A512F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58" creationId="{25CFC4CE-1E12-AE38-84E8-972EF5655E6D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10299357" sldId="270"/>
            <ac:spMk id="159" creationId="{6F484294-6F9F-1CC6-1E92-120A756468B4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10299357" sldId="270"/>
            <ac:grpSpMk id="146" creationId="{9D2B7813-76A2-400F-55BA-85BA74F69AAE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10299357" sldId="270"/>
            <ac:grpSpMk id="149" creationId="{D7E8D658-9B9F-24EC-C65A-B0CB0407E65A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10299357" sldId="270"/>
            <ac:grpSpMk id="152" creationId="{67ACC40B-1551-689A-6933-6FD3614C5FBB}"/>
          </ac:grpSpMkLst>
        </pc:grpChg>
        <pc:picChg chg="add mod modCrop">
          <ac:chgData name="RAKIB RANA - STUDENT" userId="ab1be96b-822a-4112-9a98-5ce85ace4a57" providerId="ADAL" clId="{34CF363C-D902-4502-ABCB-8DD455002C46}" dt="2025-04-27T18:53:17.068" v="3722" actId="1076"/>
          <ac:picMkLst>
            <pc:docMk/>
            <pc:sldMk cId="4210299357" sldId="270"/>
            <ac:picMk id="5" creationId="{30755AAF-B0E4-81F3-D316-782D0F144570}"/>
          </ac:picMkLst>
        </pc:picChg>
        <pc:picChg chg="del">
          <ac:chgData name="RAKIB RANA - STUDENT" userId="ab1be96b-822a-4112-9a98-5ce85ace4a57" providerId="ADAL" clId="{34CF363C-D902-4502-ABCB-8DD455002C46}" dt="2025-04-27T17:35:41.456" v="2470" actId="478"/>
          <ac:picMkLst>
            <pc:docMk/>
            <pc:sldMk cId="4210299357" sldId="270"/>
            <ac:picMk id="7" creationId="{158CFDA2-1643-1864-11B7-206EB62F16EF}"/>
          </ac:picMkLst>
        </pc:picChg>
      </pc:sldChg>
      <pc:sldChg chg="addSp delSp modSp add mod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4222471572" sldId="271"/>
        </pc:sldMkLst>
        <pc:spChg chg="del">
          <ac:chgData name="RAKIB RANA - STUDENT" userId="ab1be96b-822a-4112-9a98-5ce85ace4a57" providerId="ADAL" clId="{34CF363C-D902-4502-ABCB-8DD455002C46}" dt="2025-04-27T17:55:56.456" v="2729" actId="478"/>
          <ac:spMkLst>
            <pc:docMk/>
            <pc:sldMk cId="4222471572" sldId="271"/>
            <ac:spMk id="2" creationId="{9BB5D250-B6FD-ABB6-D274-46C7DDB36A25}"/>
          </ac:spMkLst>
        </pc:spChg>
        <pc:spChg chg="add del mod">
          <ac:chgData name="RAKIB RANA - STUDENT" userId="ab1be96b-822a-4112-9a98-5ce85ace4a57" providerId="ADAL" clId="{34CF363C-D902-4502-ABCB-8DD455002C46}" dt="2025-04-27T17:56:05.127" v="2737" actId="478"/>
          <ac:spMkLst>
            <pc:docMk/>
            <pc:sldMk cId="4222471572" sldId="271"/>
            <ac:spMk id="6" creationId="{37185344-67B3-DC2E-5DD9-57D9663EF3B8}"/>
          </ac:spMkLst>
        </pc:spChg>
        <pc:spChg chg="add mod">
          <ac:chgData name="RAKIB RANA - STUDENT" userId="ab1be96b-822a-4112-9a98-5ce85ace4a57" providerId="ADAL" clId="{34CF363C-D902-4502-ABCB-8DD455002C46}" dt="2025-04-27T17:56:02.735" v="2736" actId="20577"/>
          <ac:spMkLst>
            <pc:docMk/>
            <pc:sldMk cId="4222471572" sldId="271"/>
            <ac:spMk id="8" creationId="{7B7677CA-6A49-AA2E-76D5-8BA27EADCC80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47" creationId="{E128737C-D1B9-08D6-A0F7-9011B96262D5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48" creationId="{5A2FE588-5EC2-4640-0A0E-009AA34EF3A7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51" creationId="{EA176D51-6A58-B140-F5ED-68EFEE8A55D0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56" creationId="{CBEBA515-847E-B337-1726-D1E4B64B8FCE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57" creationId="{8D12782E-80E1-DE32-A1C5-EE2B9FD7C69C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58" creationId="{B53F7B04-2E07-684C-095F-E156AE86AA3D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4222471572" sldId="271"/>
            <ac:spMk id="159" creationId="{45F44BF8-4C99-DF29-1CCF-E9BBFC42FB3E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22471572" sldId="271"/>
            <ac:grpSpMk id="146" creationId="{F9D0FCFA-4280-C021-8E61-8E9BE289EDEC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22471572" sldId="271"/>
            <ac:grpSpMk id="149" creationId="{D4E876EC-ED9B-7570-DEAD-68234C2DFA8F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4222471572" sldId="271"/>
            <ac:grpSpMk id="152" creationId="{CFA8171C-0B35-993E-676E-94D9A424FBEC}"/>
          </ac:grpSpMkLst>
        </pc:grpChg>
        <pc:picChg chg="add mod modCrop">
          <ac:chgData name="RAKIB RANA - STUDENT" userId="ab1be96b-822a-4112-9a98-5ce85ace4a57" providerId="ADAL" clId="{34CF363C-D902-4502-ABCB-8DD455002C46}" dt="2025-04-27T18:53:00.709" v="3717" actId="1076"/>
          <ac:picMkLst>
            <pc:docMk/>
            <pc:sldMk cId="4222471572" sldId="271"/>
            <ac:picMk id="4" creationId="{A11DABA7-A754-9B3C-C0D7-FE6E0CE13BD0}"/>
          </ac:picMkLst>
        </pc:picChg>
        <pc:picChg chg="del">
          <ac:chgData name="RAKIB RANA - STUDENT" userId="ab1be96b-822a-4112-9a98-5ce85ace4a57" providerId="ADAL" clId="{34CF363C-D902-4502-ABCB-8DD455002C46}" dt="2025-04-27T17:36:13.005" v="2481" actId="478"/>
          <ac:picMkLst>
            <pc:docMk/>
            <pc:sldMk cId="4222471572" sldId="271"/>
            <ac:picMk id="7" creationId="{A9441523-C411-D713-1CCA-FBB7E9CBC45B}"/>
          </ac:picMkLst>
        </pc:picChg>
      </pc:sldChg>
      <pc:sldChg chg="modSp add mod ord">
        <pc:chgData name="RAKIB RANA - STUDENT" userId="ab1be96b-822a-4112-9a98-5ce85ace4a57" providerId="ADAL" clId="{34CF363C-D902-4502-ABCB-8DD455002C46}" dt="2025-04-27T19:05:54.224" v="4019" actId="114"/>
        <pc:sldMkLst>
          <pc:docMk/>
          <pc:sldMk cId="1052938535" sldId="272"/>
        </pc:sldMkLst>
        <pc:spChg chg="mod">
          <ac:chgData name="RAKIB RANA - STUDENT" userId="ab1be96b-822a-4112-9a98-5ce85ace4a57" providerId="ADAL" clId="{34CF363C-D902-4502-ABCB-8DD455002C46}" dt="2025-04-27T19:05:54.224" v="4019" actId="114"/>
          <ac:spMkLst>
            <pc:docMk/>
            <pc:sldMk cId="1052938535" sldId="272"/>
            <ac:spMk id="2" creationId="{FECC97E0-2DBB-DE5E-E1EC-98C31A798B51}"/>
          </ac:spMkLst>
        </pc:spChg>
        <pc:picChg chg="mod ord">
          <ac:chgData name="RAKIB RANA - STUDENT" userId="ab1be96b-822a-4112-9a98-5ce85ace4a57" providerId="ADAL" clId="{34CF363C-D902-4502-ABCB-8DD455002C46}" dt="2025-04-27T17:45:03.136" v="2570" actId="14100"/>
          <ac:picMkLst>
            <pc:docMk/>
            <pc:sldMk cId="1052938535" sldId="272"/>
            <ac:picMk id="5" creationId="{E732902C-CE06-56D1-261D-98BC04596D64}"/>
          </ac:picMkLst>
        </pc:picChg>
      </pc:sldChg>
      <pc:sldChg chg="modSp add del mod ord">
        <pc:chgData name="RAKIB RANA - STUDENT" userId="ab1be96b-822a-4112-9a98-5ce85ace4a57" providerId="ADAL" clId="{34CF363C-D902-4502-ABCB-8DD455002C46}" dt="2025-04-27T17:44:30.597" v="2564" actId="47"/>
        <pc:sldMkLst>
          <pc:docMk/>
          <pc:sldMk cId="960210148" sldId="273"/>
        </pc:sldMkLst>
        <pc:spChg chg="mod">
          <ac:chgData name="RAKIB RANA - STUDENT" userId="ab1be96b-822a-4112-9a98-5ce85ace4a57" providerId="ADAL" clId="{34CF363C-D902-4502-ABCB-8DD455002C46}" dt="2025-04-27T17:42:34.928" v="2527" actId="20577"/>
          <ac:spMkLst>
            <pc:docMk/>
            <pc:sldMk cId="960210148" sldId="273"/>
            <ac:spMk id="2" creationId="{6F15C21C-1C5D-8DCC-0EEB-0594E42D0044}"/>
          </ac:spMkLst>
        </pc:spChg>
      </pc:sldChg>
      <pc:sldChg chg="addSp delSp modSp add mod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3494399628" sldId="273"/>
        </pc:sldMkLst>
        <pc:spChg chg="del">
          <ac:chgData name="RAKIB RANA - STUDENT" userId="ab1be96b-822a-4112-9a98-5ce85ace4a57" providerId="ADAL" clId="{34CF363C-D902-4502-ABCB-8DD455002C46}" dt="2025-04-27T17:55:44.646" v="2724" actId="478"/>
          <ac:spMkLst>
            <pc:docMk/>
            <pc:sldMk cId="3494399628" sldId="273"/>
            <ac:spMk id="2" creationId="{0CE2E8BC-A723-4DBB-447B-9CAE6B935C3B}"/>
          </ac:spMkLst>
        </pc:spChg>
        <pc:spChg chg="add del mod">
          <ac:chgData name="RAKIB RANA - STUDENT" userId="ab1be96b-822a-4112-9a98-5ce85ace4a57" providerId="ADAL" clId="{34CF363C-D902-4502-ABCB-8DD455002C46}" dt="2025-04-27T17:55:47.083" v="2726" actId="478"/>
          <ac:spMkLst>
            <pc:docMk/>
            <pc:sldMk cId="3494399628" sldId="273"/>
            <ac:spMk id="5" creationId="{9C28854C-0BE8-BFE8-3FD5-DC4389E0A2C4}"/>
          </ac:spMkLst>
        </pc:spChg>
        <pc:spChg chg="add mod">
          <ac:chgData name="RAKIB RANA - STUDENT" userId="ab1be96b-822a-4112-9a98-5ce85ace4a57" providerId="ADAL" clId="{34CF363C-D902-4502-ABCB-8DD455002C46}" dt="2025-04-27T17:56:48.438" v="2766" actId="14100"/>
          <ac:spMkLst>
            <pc:docMk/>
            <pc:sldMk cId="3494399628" sldId="273"/>
            <ac:spMk id="6" creationId="{D3F7AED6-D9F7-DB7C-FF5E-F6EAA9B11419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47" creationId="{23741DCF-14E1-C56A-7240-EC558F3B154D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48" creationId="{8D8E4A77-5FEB-D30D-EB5F-A383FA908A8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51" creationId="{A4E48AAE-3E05-9EA0-F8B9-98EF2F7E7083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56" creationId="{8DD7C7F0-1D2C-02EA-10C3-71F4C35EACBC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57" creationId="{08618EDE-770F-6215-8EAF-4B811D69F6E2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58" creationId="{1BDBE63E-6DCC-E0D8-49B3-691788DD9B0F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3494399628" sldId="273"/>
            <ac:spMk id="159" creationId="{CB29DD8B-CA66-DD50-1EF3-8C92C8398E9D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494399628" sldId="273"/>
            <ac:grpSpMk id="146" creationId="{F28F9F45-C197-2424-D20C-A52D63FBABEE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494399628" sldId="273"/>
            <ac:grpSpMk id="149" creationId="{091588C4-128B-95EB-B378-2E367C2F8ECA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3494399628" sldId="273"/>
            <ac:grpSpMk id="152" creationId="{9672669D-222A-85DA-9F1F-D07E0692FFDC}"/>
          </ac:grpSpMkLst>
        </pc:grpChg>
        <pc:picChg chg="del mod modCrop">
          <ac:chgData name="RAKIB RANA - STUDENT" userId="ab1be96b-822a-4112-9a98-5ce85ace4a57" providerId="ADAL" clId="{34CF363C-D902-4502-ABCB-8DD455002C46}" dt="2025-04-27T18:00:55.907" v="2769" actId="478"/>
          <ac:picMkLst>
            <pc:docMk/>
            <pc:sldMk cId="3494399628" sldId="273"/>
            <ac:picMk id="4" creationId="{ACFE4FF0-0EAF-FB80-81E9-F4A4D1C15D40}"/>
          </ac:picMkLst>
        </pc:picChg>
        <pc:picChg chg="add mod modCrop">
          <ac:chgData name="RAKIB RANA - STUDENT" userId="ab1be96b-822a-4112-9a98-5ce85ace4a57" providerId="ADAL" clId="{34CF363C-D902-4502-ABCB-8DD455002C46}" dt="2025-04-27T18:52:49.011" v="3714" actId="1076"/>
          <ac:picMkLst>
            <pc:docMk/>
            <pc:sldMk cId="3494399628" sldId="273"/>
            <ac:picMk id="8" creationId="{475B7598-E65D-80C3-C888-670A0C7DA3B6}"/>
          </ac:picMkLst>
        </pc:picChg>
      </pc:sldChg>
      <pc:sldChg chg="add del">
        <pc:chgData name="RAKIB RANA - STUDENT" userId="ab1be96b-822a-4112-9a98-5ce85ace4a57" providerId="ADAL" clId="{34CF363C-D902-4502-ABCB-8DD455002C46}" dt="2025-04-27T18:41:06.575" v="3662" actId="2890"/>
        <pc:sldMkLst>
          <pc:docMk/>
          <pc:sldMk cId="234453431" sldId="274"/>
        </pc:sldMkLst>
      </pc:sldChg>
      <pc:sldChg chg="addSp delSp modSp add mod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1511427020" sldId="274"/>
        </pc:sldMkLst>
        <pc:spChg chg="mod">
          <ac:chgData name="RAKIB RANA - STUDENT" userId="ab1be96b-822a-4112-9a98-5ce85ace4a57" providerId="ADAL" clId="{34CF363C-D902-4502-ABCB-8DD455002C46}" dt="2025-04-27T18:50:30.808" v="3680" actId="20577"/>
          <ac:spMkLst>
            <pc:docMk/>
            <pc:sldMk cId="1511427020" sldId="274"/>
            <ac:spMk id="6" creationId="{62DE13B2-C989-4A54-04F5-6080711AAFF5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47" creationId="{CB5913BB-C81F-075A-0127-C64B4E87D12F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48" creationId="{F4BEA5E8-48D9-00A6-FC9A-DCADC59C0A3E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51" creationId="{4D0FE97C-25B8-51CB-5AF8-907C49DA827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56" creationId="{0C2CA934-200B-ECD7-873C-887295564F9C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57" creationId="{BB32A373-C69D-164D-B9B7-A2E9054238D4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58" creationId="{6821D700-4A0D-4940-8B3E-A13996F3990C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1511427020" sldId="274"/>
            <ac:spMk id="159" creationId="{EEC7C2EB-CF0D-53ED-9347-91D8DA681B82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511427020" sldId="274"/>
            <ac:grpSpMk id="146" creationId="{23E486FB-C8EA-AEF9-E542-708DD4449D3D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511427020" sldId="274"/>
            <ac:grpSpMk id="149" creationId="{95B59F16-E060-5B72-C395-76FE3281E4A0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1511427020" sldId="274"/>
            <ac:grpSpMk id="152" creationId="{31FB7AA9-3D6E-1A05-4CEC-93F601FE236D}"/>
          </ac:grpSpMkLst>
        </pc:grpChg>
        <pc:picChg chg="add del mod modCrop">
          <ac:chgData name="RAKIB RANA - STUDENT" userId="ab1be96b-822a-4112-9a98-5ce85ace4a57" providerId="ADAL" clId="{34CF363C-D902-4502-ABCB-8DD455002C46}" dt="2025-04-27T18:52:23.806" v="3711" actId="14100"/>
          <ac:picMkLst>
            <pc:docMk/>
            <pc:sldMk cId="1511427020" sldId="274"/>
            <ac:picMk id="3" creationId="{78EE367B-2BC1-3C84-5BEA-35B554A0321C}"/>
          </ac:picMkLst>
        </pc:picChg>
        <pc:picChg chg="del mod">
          <ac:chgData name="RAKIB RANA - STUDENT" userId="ab1be96b-822a-4112-9a98-5ce85ace4a57" providerId="ADAL" clId="{34CF363C-D902-4502-ABCB-8DD455002C46}" dt="2025-04-27T18:50:15.949" v="3667" actId="478"/>
          <ac:picMkLst>
            <pc:docMk/>
            <pc:sldMk cId="1511427020" sldId="274"/>
            <ac:picMk id="8" creationId="{53B2B0FF-77DA-F5F2-164D-D1DE6E68D416}"/>
          </ac:picMkLst>
        </pc:picChg>
      </pc:sldChg>
      <pc:sldChg chg="addSp delSp modSp add mod delDesignElem">
        <pc:chgData name="RAKIB RANA - STUDENT" userId="ab1be96b-822a-4112-9a98-5ce85ace4a57" providerId="ADAL" clId="{34CF363C-D902-4502-ABCB-8DD455002C46}" dt="2025-04-27T19:04:47.057" v="4013"/>
        <pc:sldMkLst>
          <pc:docMk/>
          <pc:sldMk cId="2631871816" sldId="275"/>
        </pc:sldMkLst>
        <pc:spChg chg="mod">
          <ac:chgData name="RAKIB RANA - STUDENT" userId="ab1be96b-822a-4112-9a98-5ce85ace4a57" providerId="ADAL" clId="{34CF363C-D902-4502-ABCB-8DD455002C46}" dt="2025-04-27T18:50:55.571" v="3688" actId="26606"/>
          <ac:spMkLst>
            <pc:docMk/>
            <pc:sldMk cId="2631871816" sldId="275"/>
            <ac:spMk id="6" creationId="{1AFAB8E2-AB21-E2C9-601D-C56859D4CDF2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47" creationId="{1C928B1C-3054-3F54-B326-40358EFAE73C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48" creationId="{AD72EC9D-4925-3ABA-ED90-E08CF3B45457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51" creationId="{1A053942-32CA-674C-9847-9015AF05BAC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56" creationId="{16B3DBF9-2AB5-BA50-837F-E4FF4C6933AA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57" creationId="{8A39AABE-0AB2-A902-D50F-1C18FDC23CD2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58" creationId="{3A88AF40-6EAB-F684-028B-912FCDA9C016}"/>
          </ac:spMkLst>
        </pc:spChg>
        <pc:spChg chg="add del">
          <ac:chgData name="RAKIB RANA - STUDENT" userId="ab1be96b-822a-4112-9a98-5ce85ace4a57" providerId="ADAL" clId="{34CF363C-D902-4502-ABCB-8DD455002C46}" dt="2025-04-27T19:04:47.057" v="4013"/>
          <ac:spMkLst>
            <pc:docMk/>
            <pc:sldMk cId="2631871816" sldId="275"/>
            <ac:spMk id="159" creationId="{F1B1FCCA-6CFA-F64A-ABFC-F03D3DB29B6A}"/>
          </ac:spMkLst>
        </pc:spChg>
        <pc:spChg chg="del">
          <ac:chgData name="RAKIB RANA - STUDENT" userId="ab1be96b-822a-4112-9a98-5ce85ace4a57" providerId="ADAL" clId="{34CF363C-D902-4502-ABCB-8DD455002C46}" dt="2025-04-27T18:51:15.658" v="3691" actId="26606"/>
          <ac:spMkLst>
            <pc:docMk/>
            <pc:sldMk cId="2631871816" sldId="275"/>
            <ac:spMk id="171" creationId="{7D6BF779-0B8C-4CC2-9268-9506AD0C5331}"/>
          </ac:spMkLst>
        </pc:spChg>
        <pc:spChg chg="add">
          <ac:chgData name="RAKIB RANA - STUDENT" userId="ab1be96b-822a-4112-9a98-5ce85ace4a57" providerId="ADAL" clId="{34CF363C-D902-4502-ABCB-8DD455002C46}" dt="2025-04-27T18:50:55.571" v="3688" actId="26606"/>
          <ac:spMkLst>
            <pc:docMk/>
            <pc:sldMk cId="2631871816" sldId="275"/>
            <ac:spMk id="173" creationId="{8B646C36-EEEC-4D52-8E8E-206F4CD8A3DA}"/>
          </ac:spMkLst>
        </pc:spChg>
        <pc:spChg chg="add del">
          <ac:chgData name="RAKIB RANA - STUDENT" userId="ab1be96b-822a-4112-9a98-5ce85ace4a57" providerId="ADAL" clId="{34CF363C-D902-4502-ABCB-8DD455002C46}" dt="2025-04-27T18:51:15.658" v="3691" actId="26606"/>
          <ac:spMkLst>
            <pc:docMk/>
            <pc:sldMk cId="2631871816" sldId="275"/>
            <ac:spMk id="179" creationId="{D6CA2F4C-8E9E-4BCD-B6E8-A68A311CA651}"/>
          </ac:spMkLst>
        </pc:spChg>
        <pc:spChg chg="add del">
          <ac:chgData name="RAKIB RANA - STUDENT" userId="ab1be96b-822a-4112-9a98-5ce85ace4a57" providerId="ADAL" clId="{34CF363C-D902-4502-ABCB-8DD455002C46}" dt="2025-04-27T18:51:15.658" v="3691" actId="26606"/>
          <ac:spMkLst>
            <pc:docMk/>
            <pc:sldMk cId="2631871816" sldId="275"/>
            <ac:spMk id="183" creationId="{96FD6442-EB7D-4992-8D41-0B7FFDCB43E1}"/>
          </ac:spMkLst>
        </pc:spChg>
        <pc:spChg chg="del">
          <ac:chgData name="RAKIB RANA - STUDENT" userId="ab1be96b-822a-4112-9a98-5ce85ace4a57" providerId="ADAL" clId="{34CF363C-D902-4502-ABCB-8DD455002C46}" dt="2025-04-27T18:51:15.658" v="3691" actId="26606"/>
          <ac:spMkLst>
            <pc:docMk/>
            <pc:sldMk cId="2631871816" sldId="275"/>
            <ac:spMk id="192" creationId="{4D1A5E71-B6B6-486A-8CDC-C7ABD9B903F6}"/>
          </ac:spMkLst>
        </pc:spChg>
        <pc:spChg chg="add del">
          <ac:chgData name="RAKIB RANA - STUDENT" userId="ab1be96b-822a-4112-9a98-5ce85ace4a57" providerId="ADAL" clId="{34CF363C-D902-4502-ABCB-8DD455002C46}" dt="2025-04-27T18:51:15.658" v="3691" actId="26606"/>
          <ac:spMkLst>
            <pc:docMk/>
            <pc:sldMk cId="2631871816" sldId="275"/>
            <ac:spMk id="194" creationId="{6004781B-698F-46D5-AADD-8AE9211719D8}"/>
          </ac:spMkLst>
        </pc:s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2631871816" sldId="275"/>
            <ac:grpSpMk id="146" creationId="{1E922C5A-B34C-C79B-9BFA-E554B734C9AC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2631871816" sldId="275"/>
            <ac:grpSpMk id="149" creationId="{2BFCFD00-8DC4-C942-E462-E589C1241898}"/>
          </ac:grpSpMkLst>
        </pc:grpChg>
        <pc:grpChg chg="add del">
          <ac:chgData name="RAKIB RANA - STUDENT" userId="ab1be96b-822a-4112-9a98-5ce85ace4a57" providerId="ADAL" clId="{34CF363C-D902-4502-ABCB-8DD455002C46}" dt="2025-04-27T19:04:47.057" v="4013"/>
          <ac:grpSpMkLst>
            <pc:docMk/>
            <pc:sldMk cId="2631871816" sldId="275"/>
            <ac:grpSpMk id="152" creationId="{EA75E4AF-61AA-A214-27DC-6DFF45FFBC87}"/>
          </ac:grpSpMkLst>
        </pc:grpChg>
        <pc:picChg chg="del">
          <ac:chgData name="RAKIB RANA - STUDENT" userId="ab1be96b-822a-4112-9a98-5ce85ace4a57" providerId="ADAL" clId="{34CF363C-D902-4502-ABCB-8DD455002C46}" dt="2025-04-27T18:50:50.891" v="3683" actId="478"/>
          <ac:picMkLst>
            <pc:docMk/>
            <pc:sldMk cId="2631871816" sldId="275"/>
            <ac:picMk id="3" creationId="{450821ED-3D3E-758F-4947-59C2171272C6}"/>
          </ac:picMkLst>
        </pc:picChg>
        <pc:picChg chg="add mod modCrop">
          <ac:chgData name="RAKIB RANA - STUDENT" userId="ab1be96b-822a-4112-9a98-5ce85ace4a57" providerId="ADAL" clId="{34CF363C-D902-4502-ABCB-8DD455002C46}" dt="2025-04-27T18:52:04.036" v="3704" actId="14100"/>
          <ac:picMkLst>
            <pc:docMk/>
            <pc:sldMk cId="2631871816" sldId="275"/>
            <ac:picMk id="4" creationId="{81F7F5D4-972C-C56A-E928-92E889FD19E2}"/>
          </ac:picMkLst>
        </pc:picChg>
      </pc:sldChg>
      <pc:sldChg chg="modSp add mod ord">
        <pc:chgData name="RAKIB RANA - STUDENT" userId="ab1be96b-822a-4112-9a98-5ce85ace4a57" providerId="ADAL" clId="{34CF363C-D902-4502-ABCB-8DD455002C46}" dt="2025-04-27T19:35:16.520" v="4920" actId="20578"/>
        <pc:sldMkLst>
          <pc:docMk/>
          <pc:sldMk cId="2448019118" sldId="276"/>
        </pc:sldMkLst>
        <pc:spChg chg="mod">
          <ac:chgData name="RAKIB RANA - STUDENT" userId="ab1be96b-822a-4112-9a98-5ce85ace4a57" providerId="ADAL" clId="{34CF363C-D902-4502-ABCB-8DD455002C46}" dt="2025-04-27T19:04:47.057" v="4013"/>
          <ac:spMkLst>
            <pc:docMk/>
            <pc:sldMk cId="2448019118" sldId="276"/>
            <ac:spMk id="2" creationId="{3CFB83E9-BF4F-1FE2-BFA4-D2A3A6D83876}"/>
          </ac:spMkLst>
        </pc:spChg>
        <pc:spChg chg="mod">
          <ac:chgData name="RAKIB RANA - STUDENT" userId="ab1be96b-822a-4112-9a98-5ce85ace4a57" providerId="ADAL" clId="{34CF363C-D902-4502-ABCB-8DD455002C46}" dt="2025-04-27T19:34:33.022" v="4901" actId="20577"/>
          <ac:spMkLst>
            <pc:docMk/>
            <pc:sldMk cId="2448019118" sldId="276"/>
            <ac:spMk id="3" creationId="{230D4D6A-C0A8-FB51-EB00-AB303B50BBE3}"/>
          </ac:spMkLst>
        </pc:spChg>
      </pc:sldChg>
      <pc:sldMasterChg chg="add del addSldLayout delSldLayout">
        <pc:chgData name="RAKIB RANA - STUDENT" userId="ab1be96b-822a-4112-9a98-5ce85ace4a57" providerId="ADAL" clId="{34CF363C-D902-4502-ABCB-8DD455002C46}" dt="2025-04-25T18:57:08.909" v="4" actId="26606"/>
        <pc:sldMasterMkLst>
          <pc:docMk/>
          <pc:sldMasterMk cId="4042248696" sldId="2147483648"/>
        </pc:sldMasterMkLst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1134466057" sldId="2147483649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886079055" sldId="2147483650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2721207358" sldId="2147483651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1545586841" sldId="2147483652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4092071023" sldId="2147483653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3170413888" sldId="2147483654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3770158734" sldId="2147483655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1192729902" sldId="2147483656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276466944" sldId="2147483657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49793695" sldId="2147483658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909" v="4" actId="26606"/>
          <pc:sldLayoutMkLst>
            <pc:docMk/>
            <pc:sldMasterMk cId="4042248696" sldId="2147483648"/>
            <pc:sldLayoutMk cId="3636374092" sldId="2147483659"/>
          </pc:sldLayoutMkLst>
        </pc:sldLayoutChg>
      </pc:sldMasterChg>
      <pc:sldMasterChg chg="add del replId addSldLayout delSldLayout">
        <pc:chgData name="RAKIB RANA - STUDENT" userId="ab1be96b-822a-4112-9a98-5ce85ace4a57" providerId="ADAL" clId="{34CF363C-D902-4502-ABCB-8DD455002C46}" dt="2025-04-27T11:45:09.059" v="6" actId="26606"/>
        <pc:sldMasterMkLst>
          <pc:docMk/>
          <pc:sldMasterMk cId="2703290469" sldId="2147483660"/>
        </pc:sldMasterMkLst>
        <pc:sldLayoutChg chg="add del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1159486687" sldId="2147483661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2268278968" sldId="2147483662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3309757985" sldId="2147483663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2514422423" sldId="2147483664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527145823" sldId="2147483665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1282787626" sldId="2147483666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3595897960" sldId="2147483667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255749087" sldId="2147483668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2581036624" sldId="2147483669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3122366470" sldId="2147483670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7T11:45:09.059" v="6" actId="26606"/>
          <pc:sldLayoutMkLst>
            <pc:docMk/>
            <pc:sldMasterMk cId="2703290469" sldId="2147483660"/>
            <pc:sldLayoutMk cId="3866189185" sldId="2147483671"/>
          </pc:sldLayoutMkLst>
        </pc:sldLayoutChg>
      </pc:sldMasterChg>
      <pc:sldMasterChg chg="add del replId addSldLayout delSldLayout">
        <pc:chgData name="RAKIB RANA - STUDENT" userId="ab1be96b-822a-4112-9a98-5ce85ace4a57" providerId="ADAL" clId="{34CF363C-D902-4502-ABCB-8DD455002C46}" dt="2025-04-25T18:56:47.213" v="1" actId="26606"/>
        <pc:sldMasterMkLst>
          <pc:docMk/>
          <pc:sldMasterMk cId="3272550270" sldId="2147483660"/>
        </pc:sldMasterMkLst>
        <pc:sldLayoutChg chg="add del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2069533980" sldId="2147483661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139395705" sldId="2147483662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1193692937" sldId="2147483663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3121245126" sldId="2147483664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3129027965" sldId="2147483665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776198779" sldId="2147483666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2014326270" sldId="2147483667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223453004" sldId="2147483668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327577343" sldId="2147483669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2402859928" sldId="2147483670"/>
          </pc:sldLayoutMkLst>
        </pc:sldLayoutChg>
        <pc:sldLayoutChg chg="add del replId">
          <pc:chgData name="RAKIB RANA - STUDENT" userId="ab1be96b-822a-4112-9a98-5ce85ace4a57" providerId="ADAL" clId="{34CF363C-D902-4502-ABCB-8DD455002C46}" dt="2025-04-25T18:56:47.213" v="1" actId="26606"/>
          <pc:sldLayoutMkLst>
            <pc:docMk/>
            <pc:sldMasterMk cId="3272550270" sldId="2147483660"/>
            <pc:sldLayoutMk cId="3531714811" sldId="2147483671"/>
          </pc:sldLayoutMkLst>
        </pc:sldLayoutChg>
      </pc:sldMasterChg>
      <pc:sldMasterChg chg="add del addSldLayout delSldLayout">
        <pc:chgData name="RAKIB RANA - STUDENT" userId="ab1be96b-822a-4112-9a98-5ce85ace4a57" providerId="ADAL" clId="{34CF363C-D902-4502-ABCB-8DD455002C46}" dt="2025-04-25T18:57:08.888" v="3" actId="26606"/>
        <pc:sldMasterMkLst>
          <pc:docMk/>
          <pc:sldMasterMk cId="2251719556" sldId="2147483686"/>
        </pc:sldMasterMkLst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4091686027" sldId="2147483675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2993719669" sldId="2147483676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1203785745" sldId="2147483677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3075893301" sldId="2147483678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1722645401" sldId="2147483679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3715994515" sldId="2147483680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718043158" sldId="2147483681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1257650234" sldId="2147483682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186945157" sldId="2147483683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3456378010" sldId="2147483684"/>
          </pc:sldLayoutMkLst>
        </pc:sldLayoutChg>
        <pc:sldLayoutChg chg="add del">
          <pc:chgData name="RAKIB RANA - STUDENT" userId="ab1be96b-822a-4112-9a98-5ce85ace4a57" providerId="ADAL" clId="{34CF363C-D902-4502-ABCB-8DD455002C46}" dt="2025-04-25T18:57:08.888" v="3" actId="26606"/>
          <pc:sldLayoutMkLst>
            <pc:docMk/>
            <pc:sldMasterMk cId="2251719556" sldId="2147483686"/>
            <pc:sldLayoutMk cId="776240636" sldId="2147483685"/>
          </pc:sldLayoutMkLst>
        </pc:sldLayoutChg>
      </pc:sldMasterChg>
      <pc:sldMasterChg chg="add del addSldLayout delSldLayout">
        <pc:chgData name="RAKIB RANA - STUDENT" userId="ab1be96b-822a-4112-9a98-5ce85ace4a57" providerId="ADAL" clId="{34CF363C-D902-4502-ABCB-8DD455002C46}" dt="2025-04-27T11:47:39.468" v="63" actId="26606"/>
        <pc:sldMasterMkLst>
          <pc:docMk/>
          <pc:sldMasterMk cId="3444542575" sldId="2147483737"/>
        </pc:sldMasterMkLst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1856418891" sldId="2147483726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98941921" sldId="2147483727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3327913503" sldId="2147483728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683250279" sldId="2147483729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2422530457" sldId="2147483730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2460222261" sldId="2147483731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171747038" sldId="2147483732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1127216033" sldId="2147483733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535928875" sldId="2147483734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3020129043" sldId="2147483735"/>
          </pc:sldLayoutMkLst>
        </pc:sldLayoutChg>
        <pc:sldLayoutChg chg="add del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3444542575" sldId="2147483737"/>
            <pc:sldLayoutMk cId="3805754815" sldId="2147483736"/>
          </pc:sldLayoutMkLst>
        </pc:sldLayoutChg>
      </pc:sldMasterChg>
      <pc:sldMasterChg chg="add addSldLayout">
        <pc:chgData name="RAKIB RANA - STUDENT" userId="ab1be96b-822a-4112-9a98-5ce85ace4a57" providerId="ADAL" clId="{34CF363C-D902-4502-ABCB-8DD455002C46}" dt="2025-04-27T11:47:39.468" v="63" actId="26606"/>
        <pc:sldMasterMkLst>
          <pc:docMk/>
          <pc:sldMasterMk cId="2271847544" sldId="2147483826"/>
        </pc:sldMasterMkLst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584905243" sldId="2147483815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1803552950" sldId="2147483816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3706880310" sldId="2147483817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1478843951" sldId="2147483818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3133356820" sldId="2147483819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3563652300" sldId="2147483820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57844270" sldId="2147483821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1005848589" sldId="2147483822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492353784" sldId="2147483823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1181451847" sldId="2147483824"/>
          </pc:sldLayoutMkLst>
        </pc:sldLayoutChg>
        <pc:sldLayoutChg chg="add">
          <pc:chgData name="RAKIB RANA - STUDENT" userId="ab1be96b-822a-4112-9a98-5ce85ace4a57" providerId="ADAL" clId="{34CF363C-D902-4502-ABCB-8DD455002C46}" dt="2025-04-27T11:47:39.468" v="63" actId="26606"/>
          <pc:sldLayoutMkLst>
            <pc:docMk/>
            <pc:sldMasterMk cId="2271847544" sldId="2147483826"/>
            <pc:sldLayoutMk cId="998233229" sldId="21474838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B63C7-B67E-428A-84BD-D3110E015A2C}" type="datetimeFigureOut">
              <a:rPr lang="en-IE" smtClean="0"/>
              <a:t>28/04/2025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07EE2-A7B7-4640-885F-20C6CA6D0B6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404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07EE2-A7B7-4640-885F-20C6CA6D0B6E}" type="slidenum">
              <a:rPr lang="en-IE" smtClean="0"/>
              <a:t>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059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4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5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4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5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5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3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5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0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5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8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4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19" r:id="rId6"/>
    <p:sldLayoutId id="2147483815" r:id="rId7"/>
    <p:sldLayoutId id="2147483816" r:id="rId8"/>
    <p:sldLayoutId id="2147483817" r:id="rId9"/>
    <p:sldLayoutId id="2147483818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o_94nMYWs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C3997-82A1-A7ED-8A33-B05597E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IE" dirty="0"/>
              <a:t>AI Mentor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7DA0C-414B-E69F-080A-DE7896861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Autofit/>
          </a:bodyPr>
          <a:lstStyle/>
          <a:p>
            <a:pPr algn="l"/>
            <a:r>
              <a:rPr lang="en-IE" sz="2000" dirty="0"/>
              <a:t>By Rakib Rana</a:t>
            </a:r>
          </a:p>
          <a:p>
            <a:pPr algn="l"/>
            <a:endParaRPr lang="en-IE" sz="2000" dirty="0"/>
          </a:p>
          <a:p>
            <a:pPr algn="l"/>
            <a:r>
              <a:rPr lang="en-US" sz="2000" dirty="0"/>
              <a:t>Bachelor of Software &amp; Electronic Engineering</a:t>
            </a:r>
            <a:endParaRPr lang="en-IE" sz="20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Picture 16" descr="Colored pencils inside a pencil holder which is on top of a wood table">
            <a:extLst>
              <a:ext uri="{FF2B5EF4-FFF2-40B4-BE49-F238E27FC236}">
                <a16:creationId xmlns:a16="http://schemas.microsoft.com/office/drawing/2014/main" id="{A4768642-6466-B279-1A00-56E9B574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54"/>
          <a:stretch/>
        </p:blipFill>
        <p:spPr>
          <a:xfrm>
            <a:off x="6817629" y="1126435"/>
            <a:ext cx="3899155" cy="4594650"/>
          </a:xfrm>
          <a:prstGeom prst="rect">
            <a:avLst/>
          </a:prstGeom>
          <a:ln w="28575">
            <a:noFill/>
          </a:ln>
        </p:spPr>
      </p:pic>
      <p:sp>
        <p:nvSpPr>
          <p:cNvPr id="8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C0CB95A0-EF56-2AA3-41C0-BE104184C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23" y="-315742"/>
            <a:ext cx="4172152" cy="2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2608-B9D9-FE41-6223-E18A5C1A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6C1B-FC80-385F-93C4-32F92CAE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Mobile Expo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F40E5-6D19-ED82-E73D-7F29F02C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Includes user login and authentication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Difficulty setting for a more tailored experience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Conversation sync with desktop app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Individual topic progression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In depth explanation for each answer in quizzes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5182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3416-9F6B-E56B-0ADC-12211CEA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36A8-BA66-93E9-44B4-1DCAC6FE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Learning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D1872-0500-00A0-73D9-6144F027D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learning tools automatically adjust difficulty based on students' preference from easy, normal to hard mode. This is brilliant for creating a custom-made learning experience.</a:t>
            </a:r>
            <a:endParaRPr lang="en-IE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Interactive flashcards that adjust to performance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AI-generated quizzes with personalized feedback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Progress tracking across subjects and topics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561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BB82B-551A-08AD-B4F4-F73B5AB6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9DDA1-CC03-11FF-0025-81939E5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cap="all" spc="1500" dirty="0">
                <a:ea typeface="Source Sans Pro SemiBold" panose="020B0603030403020204" pitchFamily="34" charset="0"/>
              </a:rPr>
              <a:t>Flashcards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screenshot of a cell phone">
            <a:extLst>
              <a:ext uri="{FF2B5EF4-FFF2-40B4-BE49-F238E27FC236}">
                <a16:creationId xmlns:a16="http://schemas.microsoft.com/office/drawing/2014/main" id="{B02F9BE9-D0A5-7CEE-08EF-012185D7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"/>
          <a:stretch/>
        </p:blipFill>
        <p:spPr>
          <a:xfrm>
            <a:off x="7456816" y="602697"/>
            <a:ext cx="2684134" cy="56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0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8E21E-9649-3D9F-2CEA-62E79F1F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D4E7D14-35FC-6B9F-AC7E-4E4D8299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"/>
          <a:stretch/>
        </p:blipFill>
        <p:spPr>
          <a:xfrm>
            <a:off x="7467600" y="623497"/>
            <a:ext cx="2680933" cy="5600917"/>
          </a:xfrm>
          <a:prstGeom prst="rect">
            <a:avLst/>
          </a:prstGeom>
          <a:ln w="28575">
            <a:noFill/>
          </a:ln>
        </p:spPr>
      </p:pic>
      <p:sp>
        <p:nvSpPr>
          <p:cNvPr id="15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6F59D55-117D-A0CF-6D52-88865367487C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4894428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 dirty="0">
                <a:ea typeface="Source Sans Pro SemiBold" panose="020B0603030403020204" pitchFamily="34" charset="0"/>
              </a:rPr>
              <a:t>Flashcards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</p:spTree>
    <p:extLst>
      <p:ext uri="{BB962C8B-B14F-4D97-AF65-F5344CB8AC3E}">
        <p14:creationId xmlns:p14="http://schemas.microsoft.com/office/powerpoint/2010/main" val="19357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19D86A-83C4-D485-4D27-F5DD7820D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9D2B7813-76A2-400F-55BA-85BA74F69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B27C49-DAFD-F996-08CA-1B33BDF6A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0DB9A44-06D9-1F40-0A84-764E7F0B3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8D20E38-1E9E-FEA4-6B25-01FD40A3B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77DE09-95A1-024D-116F-45FCD973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F713FB9-1B08-93E5-A0FC-F3E21B3B2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359C4850-853D-3FFD-204C-26DAB0F1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2119C8DF-0427-D087-6F60-98782FDB7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7E8D658-9B9F-24EC-C65A-B0CB0407E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E6E99B3-8B88-6242-EAF5-AADDB33B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73A334B-3CE7-C070-F1FA-E68327700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753DE23C-7F6F-5078-1B5A-6D28D272C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67ACC40B-1551-689A-6933-6FD3614C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914598C-1D24-752E-3215-2DD6383CE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59D5760-D249-A9CA-1022-08F75C2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CE89839-2EBF-1279-E9FF-BA8D5849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7B2DD23-9DF7-4035-1D5C-7BB8FB646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4D280FF-E208-F59E-CE43-55912CDB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Graphic 212">
            <a:extLst>
              <a:ext uri="{FF2B5EF4-FFF2-40B4-BE49-F238E27FC236}">
                <a16:creationId xmlns:a16="http://schemas.microsoft.com/office/drawing/2014/main" id="{51001CA6-4991-D70D-5594-D1A70A894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AE269F51-6FAB-C52D-8DA0-C106F36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5CFC4CE-1E12-AE38-84E8-972EF5655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F484294-6F9F-1CC6-1E92-120A75646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quiz">
            <a:extLst>
              <a:ext uri="{FF2B5EF4-FFF2-40B4-BE49-F238E27FC236}">
                <a16:creationId xmlns:a16="http://schemas.microsoft.com/office/drawing/2014/main" id="{30755AAF-B0E4-81F3-D316-782D0F144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/>
          <a:stretch/>
        </p:blipFill>
        <p:spPr>
          <a:xfrm>
            <a:off x="7527116" y="607301"/>
            <a:ext cx="2536833" cy="56020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E24ECA-3A2E-9338-3447-84A7E4FAA7B3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4894428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 dirty="0">
                <a:ea typeface="Source Sans Pro SemiBold" panose="020B0603030403020204" pitchFamily="34" charset="0"/>
              </a:rPr>
              <a:t>quiz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</p:spTree>
    <p:extLst>
      <p:ext uri="{BB962C8B-B14F-4D97-AF65-F5344CB8AC3E}">
        <p14:creationId xmlns:p14="http://schemas.microsoft.com/office/powerpoint/2010/main" val="421029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E2B62-3E58-854E-CEE1-73944E3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F9D0FCFA-4280-C021-8E61-8E9BE289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2A3CDE-5D50-A797-04F4-D439D227D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A52699-BDB9-3D42-4117-D392B3A6B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9573076-213F-CE5D-2504-BB95FF512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51D1CF9-5375-1754-BB9B-71D9239B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CC0FF3-38CA-C0FB-D79A-C0EBA622B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E128737C-D1B9-08D6-A0F7-9011B96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5A2FE588-5EC2-4640-0A0E-009AA34EF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4E876EC-ED9B-7570-DEAD-68234C2DF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A0E812C-677D-5188-10F3-296DE261F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7F8C8AC-32A6-FB6C-D18D-94F5F41CA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EA176D51-6A58-B140-F5ED-68EFEE8A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CFA8171C-0B35-993E-676E-94D9A424F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FAC5D2-5E81-1414-BE01-D9F13CA3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B2A4BCB-4720-DC54-165B-C8B74117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EF0424C-F640-1391-6EE4-C9A3872F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5540AD2-E3AB-5117-2A06-AD7B856E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EB7203D-E19D-F45E-66BD-6B15BFCD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Graphic 212">
            <a:extLst>
              <a:ext uri="{FF2B5EF4-FFF2-40B4-BE49-F238E27FC236}">
                <a16:creationId xmlns:a16="http://schemas.microsoft.com/office/drawing/2014/main" id="{CBEBA515-847E-B337-1726-D1E4B64B8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8D12782E-80E1-DE32-A1C5-EE2B9FD7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53F7B04-2E07-684C-095F-E156AE86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45F44BF8-4C99-DF29-1CCF-E9BBFC42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11DABA7-A754-9B3C-C0D7-FE6E0CE13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"/>
          <a:stretch/>
        </p:blipFill>
        <p:spPr>
          <a:xfrm>
            <a:off x="7549652" y="618197"/>
            <a:ext cx="2539816" cy="56111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7677CA-6A49-AA2E-76D5-8BA27EADCC80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4894428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 dirty="0">
                <a:ea typeface="Source Sans Pro SemiBold" panose="020B0603030403020204" pitchFamily="34" charset="0"/>
              </a:rPr>
              <a:t>Quiz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</p:spTree>
    <p:extLst>
      <p:ext uri="{BB962C8B-B14F-4D97-AF65-F5344CB8AC3E}">
        <p14:creationId xmlns:p14="http://schemas.microsoft.com/office/powerpoint/2010/main" val="422247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9CE9-865C-DD66-4C6B-6F8CB4D68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F28F9F45-C197-2424-D20C-A52D63FBA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2456E7-A746-5F98-C55C-0026A537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C890D9-0BEF-5D87-4EAC-A94A64516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A3863B8-08D0-FA63-9D35-EFB08026C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68CDCE9-8328-EEE3-8093-8EC6F48A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189-DEA2-E648-9B14-7BB090AD8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23741DCF-14E1-C56A-7240-EC558F3B1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8D8E4A77-5FEB-D30D-EB5F-A383FA908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91588C4-128B-95EB-B378-2E367C2F8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A38A88-5767-1860-A9D3-D5559E1FC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374AEF3-C4C6-AA11-04AE-7C163E9B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4E48AAE-3E05-9EA0-F8B9-98EF2F7E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9672669D-222A-85DA-9F1F-D07E0692F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BF94BD-EC45-4B7B-6C6F-3C3AD378D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CB1B2A9-D209-9835-3EED-206313E19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079B0D2-B950-8312-43AF-931CF923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ADEC68B-90F4-0B25-C2E3-E781296D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1139E1E-D627-DF4B-DCF7-33430C430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Graphic 212">
            <a:extLst>
              <a:ext uri="{FF2B5EF4-FFF2-40B4-BE49-F238E27FC236}">
                <a16:creationId xmlns:a16="http://schemas.microsoft.com/office/drawing/2014/main" id="{8DD7C7F0-1D2C-02EA-10C3-71F4C35E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08618EDE-770F-6215-8EAF-4B811D69F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BDBE63E-6DCC-E0D8-49B3-691788DD9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B29DD8B-CA66-DD50-1EF3-8C92C8398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7AED6-D9F7-DB7C-FF5E-F6EAA9B11419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5303546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 dirty="0">
                <a:ea typeface="Source Sans Pro SemiBold" panose="020B0603030403020204" pitchFamily="34" charset="0"/>
              </a:rPr>
              <a:t>Progression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  <p:pic>
        <p:nvPicPr>
          <p:cNvPr id="8" name="Picture 7" descr="Screens screenshot of a cell phone test">
            <a:extLst>
              <a:ext uri="{FF2B5EF4-FFF2-40B4-BE49-F238E27FC236}">
                <a16:creationId xmlns:a16="http://schemas.microsoft.com/office/drawing/2014/main" id="{475B7598-E65D-80C3-C888-670A0C7D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/>
          <a:stretch/>
        </p:blipFill>
        <p:spPr>
          <a:xfrm>
            <a:off x="7599884" y="630592"/>
            <a:ext cx="2523249" cy="55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99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09D49-D4EE-C770-C31B-05668453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23E486FB-C8EA-AEF9-E542-708DD4449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D037E37-3949-00C6-D3A6-64FED23C2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A97CEF-EC66-0C4E-2ED1-9451E664C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3D6F0D8-8D48-6CC1-6228-183F211F9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06CDD65-0A8D-5577-509A-A562E6983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5E030BC-6B02-FB8E-7CE1-E722A600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CB5913BB-C81F-075A-0127-C64B4E87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F4BEA5E8-48D9-00A6-FC9A-DCADC59C0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5B59F16-E060-5B72-C395-76FE3281E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A1C2983-E3D7-2E4F-BE88-905783ACF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060DE1E-C643-E055-2C79-057791E18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4D0FE97C-25B8-51CB-5AF8-907C49DA8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31FB7AA9-3D6E-1A05-4CEC-93F601FE2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09140A9-2BCD-F0FF-620E-F0C8C3B1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3DB78CC-1652-1BED-DED5-BD66C055B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37ABA1C-45F8-279B-935C-5A35FCE5F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D2519E1-F420-508A-4128-3B8B9537C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BEA2616-826A-8D13-0F41-B4A9BD35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Graphic 212">
            <a:extLst>
              <a:ext uri="{FF2B5EF4-FFF2-40B4-BE49-F238E27FC236}">
                <a16:creationId xmlns:a16="http://schemas.microsoft.com/office/drawing/2014/main" id="{0C2CA934-200B-ECD7-873C-887295564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BB32A373-C69D-164D-B9B7-A2E90542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821D700-4A0D-4940-8B3E-A13996F39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EC7C2EB-CF0D-53ED-9347-91D8DA681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DE13B2-C989-4A54-04F5-6080711AAFF5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5303546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 dirty="0">
                <a:ea typeface="Source Sans Pro SemiBold" panose="020B0603030403020204" pitchFamily="34" charset="0"/>
              </a:rPr>
              <a:t>Overall</a:t>
            </a:r>
          </a:p>
          <a:p>
            <a:r>
              <a:rPr lang="en-US" sz="3200" b="1" cap="all" spc="1500" dirty="0">
                <a:ea typeface="Source Sans Pro SemiBold" panose="020B0603030403020204" pitchFamily="34" charset="0"/>
              </a:rPr>
              <a:t>Progression</a:t>
            </a:r>
            <a:br>
              <a:rPr lang="en-US" sz="4200" b="1" cap="all" spc="1500" dirty="0">
                <a:ea typeface="Source Sans Pro SemiBold" panose="020B0603030403020204" pitchFamily="34" charset="0"/>
              </a:rPr>
            </a:br>
            <a:r>
              <a:rPr lang="en-US" sz="4200" b="1" cap="all" spc="1500" dirty="0">
                <a:ea typeface="Source Sans Pro SemiBold" panose="020B0603030403020204" pitchFamily="34" charset="0"/>
              </a:rPr>
              <a:t>- Showcase</a:t>
            </a:r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8EE367B-2BC1-3C84-5BEA-35B554A0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" b="2610"/>
          <a:stretch/>
        </p:blipFill>
        <p:spPr>
          <a:xfrm>
            <a:off x="7631342" y="637673"/>
            <a:ext cx="2582325" cy="55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B0DD3-696E-D440-9747-97AF532BE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aphic 185">
            <a:extLst>
              <a:ext uri="{FF2B5EF4-FFF2-40B4-BE49-F238E27FC236}">
                <a16:creationId xmlns:a16="http://schemas.microsoft.com/office/drawing/2014/main" id="{1E922C5A-B34C-C79B-9BFA-E554B734C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013A05-9E6C-9773-90BB-076DF846F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4CD145-60DA-5C1D-942B-B2D567EE9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F8DA12-93D7-E033-660F-DC2C841A8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AA54054-8053-5759-1EE1-F3905071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656DFA-12AE-6FB7-4288-9EE549EAD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1C928B1C-3054-3F54-B326-40358EFAE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AD72EC9D-4925-3ABA-ED90-E08CF3B45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BFCFD00-8DC4-C942-E462-E589C1241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92162-0158-3462-410A-5FE2F7E3B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DAFFFBE-3F7A-08E5-47DA-F461B50F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1A053942-32CA-674C-9847-9015AF05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aphic 185">
            <a:extLst>
              <a:ext uri="{FF2B5EF4-FFF2-40B4-BE49-F238E27FC236}">
                <a16:creationId xmlns:a16="http://schemas.microsoft.com/office/drawing/2014/main" id="{EA75E4AF-61AA-A214-27DC-6DFF45FFB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02893E-688C-90D8-97BD-E22F33975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3BF628B-FD2B-ED6F-5DB5-46144D5ED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A4D992F-5474-382E-BE20-36BC58C5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3423877-2687-3C14-129C-A94560C56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28243FB-73C2-1609-BE76-D37655F43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Graphic 212">
            <a:extLst>
              <a:ext uri="{FF2B5EF4-FFF2-40B4-BE49-F238E27FC236}">
                <a16:creationId xmlns:a16="http://schemas.microsoft.com/office/drawing/2014/main" id="{16B3DBF9-2AB5-BA50-837F-E4FF4C69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8A39AABE-0AB2-A902-D50F-1C18FDC2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A88AF40-6EAB-F684-028B-912FCDA9C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1B1FCCA-6CFA-F64A-ABFC-F03D3DB29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FAB8E2-AB21-E2C9-601D-C56859D4CDF2}"/>
              </a:ext>
            </a:extLst>
          </p:cNvPr>
          <p:cNvSpPr txBox="1">
            <a:spLocks/>
          </p:cNvSpPr>
          <p:nvPr/>
        </p:nvSpPr>
        <p:spPr>
          <a:xfrm>
            <a:off x="677119" y="810623"/>
            <a:ext cx="5303546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spc="1500">
                <a:ea typeface="Source Sans Pro SemiBold" panose="020B0603030403020204" pitchFamily="34" charset="0"/>
              </a:rPr>
              <a:t>Overall</a:t>
            </a:r>
          </a:p>
          <a:p>
            <a:r>
              <a:rPr lang="en-US" sz="3200" b="1" cap="all" spc="1500">
                <a:ea typeface="Source Sans Pro SemiBold" panose="020B0603030403020204" pitchFamily="34" charset="0"/>
              </a:rPr>
              <a:t>Progression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r>
              <a:rPr lang="en-US" sz="4200" b="1" cap="all" spc="1500">
                <a:ea typeface="Source Sans Pro SemiBold" panose="020B0603030403020204" pitchFamily="34" charset="0"/>
              </a:rPr>
              <a:t>- Showcase</a:t>
            </a:r>
            <a:endParaRPr lang="en-US" sz="4200" b="1" cap="all" spc="1500" dirty="0">
              <a:ea typeface="Source Sans Pro SemiBold" panose="020B0603030403020204" pitchFamily="34" charset="0"/>
            </a:endParaRPr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1F7F5D4-972C-C56A-E928-92E889FD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" b="2818"/>
          <a:stretch/>
        </p:blipFill>
        <p:spPr>
          <a:xfrm>
            <a:off x="7560245" y="625641"/>
            <a:ext cx="2601081" cy="55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403B-63A5-B289-4E91-97CF2670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0A7CC-893E-2869-D4C0-6F7F9A1E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sz="24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https://youtu.be/Mo_94nMYWs0</a:t>
            </a:r>
            <a:endParaRPr lang="en-US" sz="2400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942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CC56-DBB7-7606-5F5C-39E0712C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51FA8-4A08-7B56-8569-3FFB0F57F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Fine-tuned models with specialised tutors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Personalised learning modes like flashcards, quizzes and progress tracking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Mobile application (Expo) with authentication and cloud sync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Hosted Backend on EC2 and Website front-end on Netlify (with custom domain)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79452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5005-5DF0-F489-1799-659883F3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83E9-BF4F-1FE2-BFA4-D2A3A6D8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4D6A-C0A8-FB51-EB00-AB303B50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2400" dirty="0"/>
              <a:t>I believe this AI Mentor is accessible and capable enough to keep users engaged and excited to learn more on a daily basis. The flashcard and quiz system is a responsive and a seamless experience for improving your own knowledge base. All put together with an overall progress system.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/>
              <a:t>I hope in the future I am able to add more features to demonstrate the power of fine-tune models and AI.</a:t>
            </a:r>
          </a:p>
        </p:txBody>
      </p:sp>
    </p:spTree>
    <p:extLst>
      <p:ext uri="{BB962C8B-B14F-4D97-AF65-F5344CB8AC3E}">
        <p14:creationId xmlns:p14="http://schemas.microsoft.com/office/powerpoint/2010/main" val="244801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F681D-290B-E557-CF7F-A508DDB4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Current Problems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EA56-DBBA-2B60-976D-AD9D026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Some problems are that traditional AI software lacks educational personalisation.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Quality tutoring is expensive and usually very limited in space and also many students need support outside of college hours.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40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627FE-E4FA-17F1-DEAF-65A05F18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Solutions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D17B-0858-8987-70AB-C983D147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r>
              <a:rPr lang="en-IE" dirty="0"/>
              <a:t>Performance tracking and learning paths</a:t>
            </a:r>
          </a:p>
          <a:p>
            <a:r>
              <a:rPr lang="en-IE" dirty="0"/>
              <a:t>24/7 availability</a:t>
            </a:r>
          </a:p>
          <a:p>
            <a:r>
              <a:rPr lang="en-IE" dirty="0"/>
              <a:t>Interactive learning modes to help students greatly.</a:t>
            </a:r>
          </a:p>
          <a:p>
            <a:r>
              <a:rPr lang="en-IE" dirty="0"/>
              <a:t>Student would have a better time if they can learn without constantly asking for support.</a:t>
            </a:r>
          </a:p>
          <a:p>
            <a:endParaRPr lang="en-IE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69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EC4A-70E5-BAA3-0F02-303FE37E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Architecture Diagram</a:t>
            </a:r>
          </a:p>
        </p:txBody>
      </p:sp>
      <p:pic>
        <p:nvPicPr>
          <p:cNvPr id="5" name="Picture 4" descr="A diagram of a mentor application&#10;&#10;AI-generated content may be incorrect.">
            <a:extLst>
              <a:ext uri="{FF2B5EF4-FFF2-40B4-BE49-F238E27FC236}">
                <a16:creationId xmlns:a16="http://schemas.microsoft.com/office/drawing/2014/main" id="{3CC7ADBC-7E2C-A671-0AD3-B3CE94FA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1200718"/>
            <a:ext cx="6908800" cy="51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0D60-A145-8C21-1C01-E7347C25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AI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94E8-27DD-BDEC-74C2-7C4E46B3E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sz="2400" dirty="0"/>
              <a:t>Fine-tuned models for specific domains such as my biology tutor with topics such as genetics, ecology</a:t>
            </a:r>
          </a:p>
          <a:p>
            <a:endParaRPr lang="en-IE" sz="2400" dirty="0"/>
          </a:p>
          <a:p>
            <a:r>
              <a:rPr lang="en-IE" sz="2400" dirty="0"/>
              <a:t>Python programming with massive knowledgebase (dumps </a:t>
            </a:r>
            <a:r>
              <a:rPr lang="en-IE" sz="2400"/>
              <a:t>from Stack Overflow)</a:t>
            </a:r>
            <a:endParaRPr lang="en-IE" sz="2400" dirty="0"/>
          </a:p>
          <a:p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11242-8338-56E3-7EEC-FE40A7E6EC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b="1" dirty="0"/>
              <a:t>Training Method:</a:t>
            </a:r>
          </a:p>
          <a:p>
            <a:pPr marL="0" indent="0">
              <a:buNone/>
            </a:pPr>
            <a:r>
              <a:rPr lang="en-IE" sz="2400" dirty="0"/>
              <a:t>Used educational content from trusted sources. </a:t>
            </a:r>
          </a:p>
          <a:p>
            <a:pPr marL="0" indent="0">
              <a:buNone/>
            </a:pPr>
            <a:r>
              <a:rPr lang="en-IE" sz="2400" dirty="0"/>
              <a:t>Custom tuning for better responses.</a:t>
            </a:r>
          </a:p>
          <a:p>
            <a:pPr marL="0" indent="0">
              <a:buNone/>
            </a:pPr>
            <a:r>
              <a:rPr lang="en-IE" sz="2400" dirty="0"/>
              <a:t>Subject specific cleaned and data uploaded.</a:t>
            </a:r>
          </a:p>
        </p:txBody>
      </p:sp>
    </p:spTree>
    <p:extLst>
      <p:ext uri="{BB962C8B-B14F-4D97-AF65-F5344CB8AC3E}">
        <p14:creationId xmlns:p14="http://schemas.microsoft.com/office/powerpoint/2010/main" val="225974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61681-F8B7-732D-A938-8C6139BEF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2902C-CE06-56D1-261D-98BC04596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C97E0-2DBB-DE5E-E1EC-98C31A79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i="1" u="sng" dirty="0">
                <a:solidFill>
                  <a:schemeClr val="bg2"/>
                </a:solidFill>
              </a:rPr>
              <a:t>My Website </a:t>
            </a:r>
          </a:p>
        </p:txBody>
      </p:sp>
    </p:spTree>
    <p:extLst>
      <p:ext uri="{BB962C8B-B14F-4D97-AF65-F5344CB8AC3E}">
        <p14:creationId xmlns:p14="http://schemas.microsoft.com/office/powerpoint/2010/main" val="105293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E1BE-BE58-124D-D646-044ACB18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Features – Conversation </a:t>
            </a:r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72B0879C-B316-65B6-5B07-092D2472F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conversation tab provides an easy way for students to ask questions and receive detailed explanations.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Natural dialogue with subject specific tutors such as my biology and python tutors' options.</a:t>
            </a:r>
          </a:p>
          <a:p>
            <a:endParaRPr lang="en-US" sz="2400" dirty="0"/>
          </a:p>
          <a:p>
            <a:r>
              <a:rPr lang="en-US" sz="2400" dirty="0"/>
              <a:t>Contextual explanations adapted to user understanding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462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13F49-DA89-0D2D-8CC5-84FEA367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7687-6047-8F9B-7EFF-3C7AAF65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Conversation -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C74A8B-C269-9649-3DE9-BF0174C9A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20" y="2115081"/>
            <a:ext cx="812595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1241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7855545-00bb-4800-a65f-e79104ec0fc4}" enabled="0" method="" siteId="{47855545-00bb-4800-a65f-e79104ec0fc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970</TotalTime>
  <Words>416</Words>
  <Application>Microsoft Office PowerPoint</Application>
  <PresentationFormat>Widescreen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Avenir Next LT Pro</vt:lpstr>
      <vt:lpstr>Source Sans Pro SemiBold</vt:lpstr>
      <vt:lpstr>FunkyShapesVTI</vt:lpstr>
      <vt:lpstr>AI Mentor</vt:lpstr>
      <vt:lpstr>Project Overview</vt:lpstr>
      <vt:lpstr>Current Problems</vt:lpstr>
      <vt:lpstr>Solutions</vt:lpstr>
      <vt:lpstr>Architecture Diagram</vt:lpstr>
      <vt:lpstr>AI Model Training</vt:lpstr>
      <vt:lpstr>My Website </vt:lpstr>
      <vt:lpstr>Features – Conversation </vt:lpstr>
      <vt:lpstr>Conversation - Example</vt:lpstr>
      <vt:lpstr>Mobile Expo App</vt:lpstr>
      <vt:lpstr>Learning Tools</vt:lpstr>
      <vt:lpstr>Flashcards -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RANA - STUDENT</dc:creator>
  <cp:lastModifiedBy>RAKIB RANA - STUDENT</cp:lastModifiedBy>
  <cp:revision>1</cp:revision>
  <dcterms:created xsi:type="dcterms:W3CDTF">2025-04-25T17:22:22Z</dcterms:created>
  <dcterms:modified xsi:type="dcterms:W3CDTF">2025-04-28T21:26:00Z</dcterms:modified>
</cp:coreProperties>
</file>